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ppt/comments/comment4.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 id="2147483650" r:id="rId5"/>
  </p:sldMasterIdLst>
  <p:notesMasterIdLst>
    <p:notesMasterId r:id="rId19"/>
  </p:notesMasterIdLst>
  <p:sldIdLst>
    <p:sldId id="345" r:id="rId6"/>
    <p:sldId id="326" r:id="rId7"/>
    <p:sldId id="329" r:id="rId8"/>
    <p:sldId id="342" r:id="rId9"/>
    <p:sldId id="343" r:id="rId10"/>
    <p:sldId id="344" r:id="rId11"/>
    <p:sldId id="336" r:id="rId12"/>
    <p:sldId id="337" r:id="rId13"/>
    <p:sldId id="338" r:id="rId14"/>
    <p:sldId id="339" r:id="rId15"/>
    <p:sldId id="340" r:id="rId16"/>
    <p:sldId id="325" r:id="rId17"/>
    <p:sldId id="330" r:id="rId18"/>
  </p:sldIdLst>
  <p:sldSz cx="9144000" cy="6858000" type="screen4x3"/>
  <p:notesSz cx="7010400" cy="9296400"/>
  <p:defaultTextStyle>
    <a:defPPr>
      <a:defRPr lang="en-US"/>
    </a:defPPr>
    <a:lvl1pPr algn="ctr" defTabSz="457200" rtl="0" fontAlgn="base">
      <a:lnSpc>
        <a:spcPct val="90000"/>
      </a:lnSpc>
      <a:spcBef>
        <a:spcPct val="0"/>
      </a:spcBef>
      <a:spcAft>
        <a:spcPct val="0"/>
      </a:spcAft>
      <a:defRPr kern="1200">
        <a:solidFill>
          <a:schemeClr val="tx1"/>
        </a:solidFill>
        <a:latin typeface="Calibri" pitchFamily="34" charset="0"/>
        <a:ea typeface="+mn-ea"/>
        <a:cs typeface="+mn-cs"/>
      </a:defRPr>
    </a:lvl1pPr>
    <a:lvl2pPr marL="457200" algn="ctr" defTabSz="457200" rtl="0" fontAlgn="base">
      <a:lnSpc>
        <a:spcPct val="90000"/>
      </a:lnSpc>
      <a:spcBef>
        <a:spcPct val="0"/>
      </a:spcBef>
      <a:spcAft>
        <a:spcPct val="0"/>
      </a:spcAft>
      <a:defRPr kern="1200">
        <a:solidFill>
          <a:schemeClr val="tx1"/>
        </a:solidFill>
        <a:latin typeface="Calibri" pitchFamily="34" charset="0"/>
        <a:ea typeface="+mn-ea"/>
        <a:cs typeface="+mn-cs"/>
      </a:defRPr>
    </a:lvl2pPr>
    <a:lvl3pPr marL="914400" algn="ctr" defTabSz="457200" rtl="0" fontAlgn="base">
      <a:lnSpc>
        <a:spcPct val="90000"/>
      </a:lnSpc>
      <a:spcBef>
        <a:spcPct val="0"/>
      </a:spcBef>
      <a:spcAft>
        <a:spcPct val="0"/>
      </a:spcAft>
      <a:defRPr kern="1200">
        <a:solidFill>
          <a:schemeClr val="tx1"/>
        </a:solidFill>
        <a:latin typeface="Calibri" pitchFamily="34" charset="0"/>
        <a:ea typeface="+mn-ea"/>
        <a:cs typeface="+mn-cs"/>
      </a:defRPr>
    </a:lvl3pPr>
    <a:lvl4pPr marL="1371600" algn="ctr" defTabSz="457200" rtl="0" fontAlgn="base">
      <a:lnSpc>
        <a:spcPct val="90000"/>
      </a:lnSpc>
      <a:spcBef>
        <a:spcPct val="0"/>
      </a:spcBef>
      <a:spcAft>
        <a:spcPct val="0"/>
      </a:spcAft>
      <a:defRPr kern="1200">
        <a:solidFill>
          <a:schemeClr val="tx1"/>
        </a:solidFill>
        <a:latin typeface="Calibri" pitchFamily="34" charset="0"/>
        <a:ea typeface="+mn-ea"/>
        <a:cs typeface="+mn-cs"/>
      </a:defRPr>
    </a:lvl4pPr>
    <a:lvl5pPr marL="1828800" algn="ctr" defTabSz="457200" rtl="0" fontAlgn="base">
      <a:lnSpc>
        <a:spcPct val="90000"/>
      </a:lnSpc>
      <a:spcBef>
        <a:spcPct val="0"/>
      </a:spcBef>
      <a:spcAft>
        <a:spcPct val="0"/>
      </a:spcAft>
      <a:defRPr kern="1200">
        <a:solidFill>
          <a:schemeClr val="tx1"/>
        </a:solidFill>
        <a:latin typeface="Calibri" pitchFamily="34" charset="0"/>
        <a:ea typeface="+mn-ea"/>
        <a:cs typeface="+mn-cs"/>
      </a:defRPr>
    </a:lvl5pPr>
    <a:lvl6pPr marL="2286000" algn="l" defTabSz="914400" rtl="0" eaLnBrk="1" latinLnBrk="0" hangingPunct="1">
      <a:defRPr kern="1200">
        <a:solidFill>
          <a:schemeClr val="tx1"/>
        </a:solidFill>
        <a:latin typeface="Calibri" pitchFamily="34" charset="0"/>
        <a:ea typeface="+mn-ea"/>
        <a:cs typeface="+mn-cs"/>
      </a:defRPr>
    </a:lvl6pPr>
    <a:lvl7pPr marL="2743200" algn="l" defTabSz="914400" rtl="0" eaLnBrk="1" latinLnBrk="0" hangingPunct="1">
      <a:defRPr kern="1200">
        <a:solidFill>
          <a:schemeClr val="tx1"/>
        </a:solidFill>
        <a:latin typeface="Calibri" pitchFamily="34" charset="0"/>
        <a:ea typeface="+mn-ea"/>
        <a:cs typeface="+mn-cs"/>
      </a:defRPr>
    </a:lvl7pPr>
    <a:lvl8pPr marL="3200400" algn="l" defTabSz="914400" rtl="0" eaLnBrk="1" latinLnBrk="0" hangingPunct="1">
      <a:defRPr kern="1200">
        <a:solidFill>
          <a:schemeClr val="tx1"/>
        </a:solidFill>
        <a:latin typeface="Calibri" pitchFamily="34" charset="0"/>
        <a:ea typeface="+mn-ea"/>
        <a:cs typeface="+mn-cs"/>
      </a:defRPr>
    </a:lvl8pPr>
    <a:lvl9pPr marL="3657600" algn="l" defTabSz="914400" rtl="0" eaLnBrk="1" latinLnBrk="0" hangingPunct="1">
      <a:defRPr kern="1200">
        <a:solidFill>
          <a:schemeClr val="tx1"/>
        </a:solidFill>
        <a:latin typeface="Calibri" pitchFamily="34"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arquez-Miranda, Carmen D" initials="CMM" lastIdx="7"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71D49"/>
    <a:srgbClr val="DDDDDD"/>
    <a:srgbClr val="F1B434"/>
    <a:srgbClr val="AD1AAC"/>
    <a:srgbClr val="00A9E0"/>
    <a:srgbClr val="C4D600"/>
    <a:srgbClr val="8CE2D0"/>
    <a:srgbClr val="A7BCD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676" autoAdjust="0"/>
    <p:restoredTop sz="98943" autoAdjust="0"/>
  </p:normalViewPr>
  <p:slideViewPr>
    <p:cSldViewPr snapToGrid="0">
      <p:cViewPr varScale="1">
        <p:scale>
          <a:sx n="101" d="100"/>
          <a:sy n="101" d="100"/>
        </p:scale>
        <p:origin x="-96" y="-18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viewProps" Target="viewProps.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4-08-13T10:07:37.310" idx="1">
    <p:pos x="10" y="10"/>
    <p:text>OEL Index has the addition of the Dust Dispersion Column, which HAS to be included for a predictive value to be calculated.
A compound with no OEL now defaults to PBLEC 2 instead of 4. 
The rest was already in there, and is not a change. H hazards however were adjusted for the overall Risk Matrix.
</p:text>
  </p:cm>
</p:cmLst>
</file>

<file path=ppt/comments/comment2.xml><?xml version="1.0" encoding="utf-8"?>
<p:cmLst xmlns:a="http://schemas.openxmlformats.org/drawingml/2006/main" xmlns:r="http://schemas.openxmlformats.org/officeDocument/2006/relationships" xmlns:p="http://schemas.openxmlformats.org/presentationml/2006/main">
  <p:cm authorId="0" dt="2014-08-13T10:13:27.063" idx="2">
    <p:pos x="10" y="10"/>
    <p:text>This is the combined work we did primarily in campo. 
Salvatore you can speak to this possibly better than myself:
assigned reduction factors to the controls, and the predictive concentration calculation based on the baseline values shown in the calculation sheet tab and taking into account the quantity and reduction factors assigned to the specific task. </p:text>
  </p:cm>
</p:cmLst>
</file>

<file path=ppt/comments/comment3.xml><?xml version="1.0" encoding="utf-8"?>
<p:cmLst xmlns:a="http://schemas.openxmlformats.org/drawingml/2006/main" xmlns:r="http://schemas.openxmlformats.org/officeDocument/2006/relationships" xmlns:p="http://schemas.openxmlformats.org/presentationml/2006/main">
  <p:cm authorId="0" dt="2014-08-13T10:14:24.656" idx="3">
    <p:pos x="10" y="10"/>
    <p:text>Again, stayed the same in format, but the risk calculation was changed with paolo. 
Every value in the risk index can be seen in the matrix, and defined. 
Recommedation and Frequency were already included. </p:text>
  </p:cm>
</p:cmLst>
</file>

<file path=ppt/comments/comment4.xml><?xml version="1.0" encoding="utf-8"?>
<p:cmLst xmlns:a="http://schemas.openxmlformats.org/drawingml/2006/main" xmlns:r="http://schemas.openxmlformats.org/officeDocument/2006/relationships" xmlns:p="http://schemas.openxmlformats.org/presentationml/2006/main">
  <p:cm authorId="0" dt="2014-08-13T10:15:22.389" idx="4">
    <p:pos x="10" y="10"/>
    <p:text>Salvatore - this is you!</p:text>
  </p:cm>
</p:cmLst>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B27588B-AE7E-4083-B5E3-4678C64B2670}" type="doc">
      <dgm:prSet loTypeId="urn:microsoft.com/office/officeart/2005/8/layout/balance1" loCatId="relationship" qsTypeId="urn:microsoft.com/office/officeart/2005/8/quickstyle/simple1" qsCatId="simple" csTypeId="urn:microsoft.com/office/officeart/2005/8/colors/accent0_1" csCatId="mainScheme" phldr="1"/>
      <dgm:spPr/>
      <dgm:t>
        <a:bodyPr/>
        <a:lstStyle/>
        <a:p>
          <a:endParaRPr lang="en-IE"/>
        </a:p>
      </dgm:t>
    </dgm:pt>
    <dgm:pt modelId="{8E29484E-2BE5-4604-896C-EF1583657A41}">
      <dgm:prSet phldrT="[Text]"/>
      <dgm:spPr/>
      <dgm:t>
        <a:bodyPr/>
        <a:lstStyle/>
        <a:p>
          <a:r>
            <a:rPr lang="en-IE" dirty="0" smtClean="0"/>
            <a:t>Risk</a:t>
          </a:r>
          <a:endParaRPr lang="en-IE" dirty="0"/>
        </a:p>
      </dgm:t>
    </dgm:pt>
    <dgm:pt modelId="{C960129F-D504-450D-AB79-216006833C93}" type="parTrans" cxnId="{968A652F-A98A-4ECE-A2A9-59158BCEEE4D}">
      <dgm:prSet/>
      <dgm:spPr/>
      <dgm:t>
        <a:bodyPr/>
        <a:lstStyle/>
        <a:p>
          <a:endParaRPr lang="en-IE"/>
        </a:p>
      </dgm:t>
    </dgm:pt>
    <dgm:pt modelId="{2C071648-50A1-4A2F-B7A3-F713335E76AA}" type="sibTrans" cxnId="{968A652F-A98A-4ECE-A2A9-59158BCEEE4D}">
      <dgm:prSet/>
      <dgm:spPr/>
      <dgm:t>
        <a:bodyPr/>
        <a:lstStyle/>
        <a:p>
          <a:endParaRPr lang="en-IE"/>
        </a:p>
      </dgm:t>
    </dgm:pt>
    <dgm:pt modelId="{4695F540-5CF2-4D3E-B957-317145DDBEE1}">
      <dgm:prSet phldrT="[Text]"/>
      <dgm:spPr/>
      <dgm:t>
        <a:bodyPr/>
        <a:lstStyle/>
        <a:p>
          <a:r>
            <a:rPr lang="en-IE" dirty="0" smtClean="0"/>
            <a:t>Task</a:t>
          </a:r>
          <a:endParaRPr lang="en-IE" dirty="0"/>
        </a:p>
      </dgm:t>
    </dgm:pt>
    <dgm:pt modelId="{67030BCF-5058-4BCE-B211-B8812EFD30E9}" type="parTrans" cxnId="{02B691B6-A08E-4167-9506-D05529F18FEA}">
      <dgm:prSet/>
      <dgm:spPr/>
      <dgm:t>
        <a:bodyPr/>
        <a:lstStyle/>
        <a:p>
          <a:endParaRPr lang="en-IE"/>
        </a:p>
      </dgm:t>
    </dgm:pt>
    <dgm:pt modelId="{5B750842-363D-40F3-9701-D8FC21873090}" type="sibTrans" cxnId="{02B691B6-A08E-4167-9506-D05529F18FEA}">
      <dgm:prSet/>
      <dgm:spPr/>
      <dgm:t>
        <a:bodyPr/>
        <a:lstStyle/>
        <a:p>
          <a:endParaRPr lang="en-IE"/>
        </a:p>
      </dgm:t>
    </dgm:pt>
    <dgm:pt modelId="{B6BF3700-B62C-4E19-AD50-4D3D8E5DC645}">
      <dgm:prSet phldrT="[Text]"/>
      <dgm:spPr/>
      <dgm:t>
        <a:bodyPr/>
        <a:lstStyle/>
        <a:p>
          <a:r>
            <a:rPr lang="en-IE" dirty="0" smtClean="0"/>
            <a:t>Chemical</a:t>
          </a:r>
          <a:endParaRPr lang="en-IE" dirty="0"/>
        </a:p>
      </dgm:t>
    </dgm:pt>
    <dgm:pt modelId="{5843325C-FD55-414F-9BB4-7DCDF6DCBFFB}" type="parTrans" cxnId="{71D586E4-0B26-4D3A-AA6C-91A805FB7BA2}">
      <dgm:prSet/>
      <dgm:spPr/>
      <dgm:t>
        <a:bodyPr/>
        <a:lstStyle/>
        <a:p>
          <a:endParaRPr lang="en-IE"/>
        </a:p>
      </dgm:t>
    </dgm:pt>
    <dgm:pt modelId="{2E96E518-CAB1-42A3-A75F-E03386489E1B}" type="sibTrans" cxnId="{71D586E4-0B26-4D3A-AA6C-91A805FB7BA2}">
      <dgm:prSet/>
      <dgm:spPr/>
      <dgm:t>
        <a:bodyPr/>
        <a:lstStyle/>
        <a:p>
          <a:endParaRPr lang="en-IE"/>
        </a:p>
      </dgm:t>
    </dgm:pt>
    <dgm:pt modelId="{8421074A-0A5C-429F-96FA-D6B8A6CB4DCD}">
      <dgm:prSet phldrT="[Text]"/>
      <dgm:spPr/>
      <dgm:t>
        <a:bodyPr/>
        <a:lstStyle/>
        <a:p>
          <a:r>
            <a:rPr lang="en-IE" dirty="0" smtClean="0"/>
            <a:t>Control</a:t>
          </a:r>
          <a:endParaRPr lang="en-IE" dirty="0"/>
        </a:p>
      </dgm:t>
    </dgm:pt>
    <dgm:pt modelId="{65607F2D-53B6-45DF-9524-D7AB293252FA}" type="parTrans" cxnId="{BA92C35D-30D5-4D64-B8D3-458A07307939}">
      <dgm:prSet/>
      <dgm:spPr/>
      <dgm:t>
        <a:bodyPr/>
        <a:lstStyle/>
        <a:p>
          <a:endParaRPr lang="en-IE"/>
        </a:p>
      </dgm:t>
    </dgm:pt>
    <dgm:pt modelId="{DCA9C8C8-B562-492A-A4FE-FAFCA38F1EEA}" type="sibTrans" cxnId="{BA92C35D-30D5-4D64-B8D3-458A07307939}">
      <dgm:prSet/>
      <dgm:spPr/>
      <dgm:t>
        <a:bodyPr/>
        <a:lstStyle/>
        <a:p>
          <a:endParaRPr lang="en-IE"/>
        </a:p>
      </dgm:t>
    </dgm:pt>
    <dgm:pt modelId="{F1EF8681-E9B1-4CCC-AD90-EC10E8DDBF72}">
      <dgm:prSet phldrT="[Text]"/>
      <dgm:spPr/>
      <dgm:t>
        <a:bodyPr/>
        <a:lstStyle/>
        <a:p>
          <a:r>
            <a:rPr lang="en-IE" dirty="0" smtClean="0"/>
            <a:t>PPE</a:t>
          </a:r>
          <a:endParaRPr lang="en-IE" dirty="0"/>
        </a:p>
      </dgm:t>
    </dgm:pt>
    <dgm:pt modelId="{45A7B1F2-7A54-448E-8600-3A72EFD56634}" type="parTrans" cxnId="{EF15BE02-FE61-454F-B604-03262E9C13B3}">
      <dgm:prSet/>
      <dgm:spPr/>
      <dgm:t>
        <a:bodyPr/>
        <a:lstStyle/>
        <a:p>
          <a:endParaRPr lang="en-IE"/>
        </a:p>
      </dgm:t>
    </dgm:pt>
    <dgm:pt modelId="{E2B354FC-18CD-42C3-99B3-8CD02DD0C65F}" type="sibTrans" cxnId="{EF15BE02-FE61-454F-B604-03262E9C13B3}">
      <dgm:prSet/>
      <dgm:spPr/>
      <dgm:t>
        <a:bodyPr/>
        <a:lstStyle/>
        <a:p>
          <a:endParaRPr lang="en-IE"/>
        </a:p>
      </dgm:t>
    </dgm:pt>
    <dgm:pt modelId="{0E1CBA89-6EF4-4DD1-8D73-5B83D4ED650F}">
      <dgm:prSet phldrT="[Text]"/>
      <dgm:spPr/>
      <dgm:t>
        <a:bodyPr/>
        <a:lstStyle/>
        <a:p>
          <a:r>
            <a:rPr lang="en-IE" dirty="0" smtClean="0"/>
            <a:t>Admin</a:t>
          </a:r>
          <a:endParaRPr lang="en-IE" dirty="0"/>
        </a:p>
      </dgm:t>
    </dgm:pt>
    <dgm:pt modelId="{237C44E8-9BF5-4745-B95F-808CB5865269}" type="parTrans" cxnId="{7603A96E-1800-4048-9983-B2780687EA11}">
      <dgm:prSet/>
      <dgm:spPr/>
      <dgm:t>
        <a:bodyPr/>
        <a:lstStyle/>
        <a:p>
          <a:endParaRPr lang="en-IE"/>
        </a:p>
      </dgm:t>
    </dgm:pt>
    <dgm:pt modelId="{7DB6A025-718D-42AD-8907-E1E406D739C4}" type="sibTrans" cxnId="{7603A96E-1800-4048-9983-B2780687EA11}">
      <dgm:prSet/>
      <dgm:spPr/>
      <dgm:t>
        <a:bodyPr/>
        <a:lstStyle/>
        <a:p>
          <a:endParaRPr lang="en-IE"/>
        </a:p>
      </dgm:t>
    </dgm:pt>
    <dgm:pt modelId="{15D29FF6-F362-4A5D-8DDB-6F5B22799CB4}">
      <dgm:prSet phldrT="[Text]"/>
      <dgm:spPr/>
      <dgm:t>
        <a:bodyPr/>
        <a:lstStyle/>
        <a:p>
          <a:r>
            <a:rPr lang="en-IE" dirty="0" smtClean="0"/>
            <a:t>Eng. Control</a:t>
          </a:r>
          <a:endParaRPr lang="en-IE" dirty="0"/>
        </a:p>
      </dgm:t>
    </dgm:pt>
    <dgm:pt modelId="{3D0FD62B-417A-4BBC-B89A-4EFD6F3A10FE}" type="parTrans" cxnId="{E20FC037-DDE0-4F4E-8935-D757451EE3D1}">
      <dgm:prSet/>
      <dgm:spPr/>
      <dgm:t>
        <a:bodyPr/>
        <a:lstStyle/>
        <a:p>
          <a:endParaRPr lang="en-IE"/>
        </a:p>
      </dgm:t>
    </dgm:pt>
    <dgm:pt modelId="{6C7E532A-0A8D-49D2-B0EF-69E911EC1300}" type="sibTrans" cxnId="{E20FC037-DDE0-4F4E-8935-D757451EE3D1}">
      <dgm:prSet/>
      <dgm:spPr/>
      <dgm:t>
        <a:bodyPr/>
        <a:lstStyle/>
        <a:p>
          <a:endParaRPr lang="en-IE"/>
        </a:p>
      </dgm:t>
    </dgm:pt>
    <dgm:pt modelId="{731C330B-53BA-4E8C-AB7C-F8216747C374}" type="pres">
      <dgm:prSet presAssocID="{0B27588B-AE7E-4083-B5E3-4678C64B2670}" presName="outerComposite" presStyleCnt="0">
        <dgm:presLayoutVars>
          <dgm:chMax val="2"/>
          <dgm:animLvl val="lvl"/>
          <dgm:resizeHandles val="exact"/>
        </dgm:presLayoutVars>
      </dgm:prSet>
      <dgm:spPr/>
      <dgm:t>
        <a:bodyPr/>
        <a:lstStyle/>
        <a:p>
          <a:endParaRPr lang="en-IE"/>
        </a:p>
      </dgm:t>
    </dgm:pt>
    <dgm:pt modelId="{5F684CE8-E6F9-4E7F-AF9C-2B373205F8D2}" type="pres">
      <dgm:prSet presAssocID="{0B27588B-AE7E-4083-B5E3-4678C64B2670}" presName="dummyMaxCanvas" presStyleCnt="0"/>
      <dgm:spPr/>
    </dgm:pt>
    <dgm:pt modelId="{59CADCD7-3727-4430-9ABB-B78C2885C32D}" type="pres">
      <dgm:prSet presAssocID="{0B27588B-AE7E-4083-B5E3-4678C64B2670}" presName="parentComposite" presStyleCnt="0"/>
      <dgm:spPr/>
    </dgm:pt>
    <dgm:pt modelId="{1BC09103-440F-47D9-99C0-22F103E45D82}" type="pres">
      <dgm:prSet presAssocID="{0B27588B-AE7E-4083-B5E3-4678C64B2670}" presName="parent1" presStyleLbl="alignAccFollowNode1" presStyleIdx="0" presStyleCnt="4">
        <dgm:presLayoutVars>
          <dgm:chMax val="4"/>
        </dgm:presLayoutVars>
      </dgm:prSet>
      <dgm:spPr/>
      <dgm:t>
        <a:bodyPr/>
        <a:lstStyle/>
        <a:p>
          <a:endParaRPr lang="en-IE"/>
        </a:p>
      </dgm:t>
    </dgm:pt>
    <dgm:pt modelId="{F8CB1410-B8FB-4832-A857-2031F2DB57BA}" type="pres">
      <dgm:prSet presAssocID="{0B27588B-AE7E-4083-B5E3-4678C64B2670}" presName="parent2" presStyleLbl="alignAccFollowNode1" presStyleIdx="1" presStyleCnt="4">
        <dgm:presLayoutVars>
          <dgm:chMax val="4"/>
        </dgm:presLayoutVars>
      </dgm:prSet>
      <dgm:spPr/>
      <dgm:t>
        <a:bodyPr/>
        <a:lstStyle/>
        <a:p>
          <a:endParaRPr lang="en-IE"/>
        </a:p>
      </dgm:t>
    </dgm:pt>
    <dgm:pt modelId="{DE335D42-D06F-437F-B563-3E41726C33F6}" type="pres">
      <dgm:prSet presAssocID="{0B27588B-AE7E-4083-B5E3-4678C64B2670}" presName="childrenComposite" presStyleCnt="0"/>
      <dgm:spPr/>
    </dgm:pt>
    <dgm:pt modelId="{7226FCD0-324C-440D-A324-1CCD9D3012EE}" type="pres">
      <dgm:prSet presAssocID="{0B27588B-AE7E-4083-B5E3-4678C64B2670}" presName="dummyMaxCanvas_ChildArea" presStyleCnt="0"/>
      <dgm:spPr/>
    </dgm:pt>
    <dgm:pt modelId="{03D067E6-84B8-4D1A-8D83-FEC1F17A547C}" type="pres">
      <dgm:prSet presAssocID="{0B27588B-AE7E-4083-B5E3-4678C64B2670}" presName="fulcrum" presStyleLbl="alignAccFollowNode1" presStyleIdx="2" presStyleCnt="4" custScaleX="335071"/>
      <dgm:spPr/>
    </dgm:pt>
    <dgm:pt modelId="{2F334858-2C0B-4A65-94DE-0279811D846B}" type="pres">
      <dgm:prSet presAssocID="{0B27588B-AE7E-4083-B5E3-4678C64B2670}" presName="balance_23" presStyleLbl="alignAccFollowNode1" presStyleIdx="3" presStyleCnt="4">
        <dgm:presLayoutVars>
          <dgm:bulletEnabled val="1"/>
        </dgm:presLayoutVars>
      </dgm:prSet>
      <dgm:spPr/>
    </dgm:pt>
    <dgm:pt modelId="{717AB109-B750-456D-A465-28855BE3EE7A}" type="pres">
      <dgm:prSet presAssocID="{0B27588B-AE7E-4083-B5E3-4678C64B2670}" presName="right_23_1" presStyleLbl="node1" presStyleIdx="0" presStyleCnt="5">
        <dgm:presLayoutVars>
          <dgm:bulletEnabled val="1"/>
        </dgm:presLayoutVars>
      </dgm:prSet>
      <dgm:spPr/>
      <dgm:t>
        <a:bodyPr/>
        <a:lstStyle/>
        <a:p>
          <a:endParaRPr lang="en-IE"/>
        </a:p>
      </dgm:t>
    </dgm:pt>
    <dgm:pt modelId="{DB9F14D2-9D38-4BB2-B99D-A04A9BEA0122}" type="pres">
      <dgm:prSet presAssocID="{0B27588B-AE7E-4083-B5E3-4678C64B2670}" presName="right_23_2" presStyleLbl="node1" presStyleIdx="1" presStyleCnt="5">
        <dgm:presLayoutVars>
          <dgm:bulletEnabled val="1"/>
        </dgm:presLayoutVars>
      </dgm:prSet>
      <dgm:spPr/>
      <dgm:t>
        <a:bodyPr/>
        <a:lstStyle/>
        <a:p>
          <a:endParaRPr lang="en-IE"/>
        </a:p>
      </dgm:t>
    </dgm:pt>
    <dgm:pt modelId="{133DB8E5-D3EF-47CF-A0D7-077FF3C6B5AB}" type="pres">
      <dgm:prSet presAssocID="{0B27588B-AE7E-4083-B5E3-4678C64B2670}" presName="right_23_3" presStyleLbl="node1" presStyleIdx="2" presStyleCnt="5">
        <dgm:presLayoutVars>
          <dgm:bulletEnabled val="1"/>
        </dgm:presLayoutVars>
      </dgm:prSet>
      <dgm:spPr/>
      <dgm:t>
        <a:bodyPr/>
        <a:lstStyle/>
        <a:p>
          <a:endParaRPr lang="en-IE"/>
        </a:p>
      </dgm:t>
    </dgm:pt>
    <dgm:pt modelId="{DDEB9627-C2A8-4754-84D8-C48F035D95E2}" type="pres">
      <dgm:prSet presAssocID="{0B27588B-AE7E-4083-B5E3-4678C64B2670}" presName="left_23_1" presStyleLbl="node1" presStyleIdx="3" presStyleCnt="5">
        <dgm:presLayoutVars>
          <dgm:bulletEnabled val="1"/>
        </dgm:presLayoutVars>
      </dgm:prSet>
      <dgm:spPr/>
      <dgm:t>
        <a:bodyPr/>
        <a:lstStyle/>
        <a:p>
          <a:endParaRPr lang="en-IE"/>
        </a:p>
      </dgm:t>
    </dgm:pt>
    <dgm:pt modelId="{C659A2AC-6772-424A-BBBE-E819FABC1FD2}" type="pres">
      <dgm:prSet presAssocID="{0B27588B-AE7E-4083-B5E3-4678C64B2670}" presName="left_23_2" presStyleLbl="node1" presStyleIdx="4" presStyleCnt="5">
        <dgm:presLayoutVars>
          <dgm:bulletEnabled val="1"/>
        </dgm:presLayoutVars>
      </dgm:prSet>
      <dgm:spPr/>
      <dgm:t>
        <a:bodyPr/>
        <a:lstStyle/>
        <a:p>
          <a:endParaRPr lang="en-IE"/>
        </a:p>
      </dgm:t>
    </dgm:pt>
  </dgm:ptLst>
  <dgm:cxnLst>
    <dgm:cxn modelId="{8BC6EB11-978F-4AA7-A1B8-CB2C74AA6CAC}" type="presOf" srcId="{4695F540-5CF2-4D3E-B957-317145DDBEE1}" destId="{DDEB9627-C2A8-4754-84D8-C48F035D95E2}" srcOrd="0" destOrd="0" presId="urn:microsoft.com/office/officeart/2005/8/layout/balance1"/>
    <dgm:cxn modelId="{FEA0198B-93F0-4921-8327-5D631FCFED87}" type="presOf" srcId="{F1EF8681-E9B1-4CCC-AD90-EC10E8DDBF72}" destId="{717AB109-B750-456D-A465-28855BE3EE7A}" srcOrd="0" destOrd="0" presId="urn:microsoft.com/office/officeart/2005/8/layout/balance1"/>
    <dgm:cxn modelId="{2A4424DB-E5DC-4225-9807-E3770FD8E809}" type="presOf" srcId="{8E29484E-2BE5-4604-896C-EF1583657A41}" destId="{1BC09103-440F-47D9-99C0-22F103E45D82}" srcOrd="0" destOrd="0" presId="urn:microsoft.com/office/officeart/2005/8/layout/balance1"/>
    <dgm:cxn modelId="{D8DDC2B9-275B-440B-AD0C-31F7E5D5BCD8}" type="presOf" srcId="{15D29FF6-F362-4A5D-8DDB-6F5B22799CB4}" destId="{133DB8E5-D3EF-47CF-A0D7-077FF3C6B5AB}" srcOrd="0" destOrd="0" presId="urn:microsoft.com/office/officeart/2005/8/layout/balance1"/>
    <dgm:cxn modelId="{204A4C46-9D54-49D5-B5B3-58D41D2A3C0C}" type="presOf" srcId="{0E1CBA89-6EF4-4DD1-8D73-5B83D4ED650F}" destId="{DB9F14D2-9D38-4BB2-B99D-A04A9BEA0122}" srcOrd="0" destOrd="0" presId="urn:microsoft.com/office/officeart/2005/8/layout/balance1"/>
    <dgm:cxn modelId="{BA92C35D-30D5-4D64-B8D3-458A07307939}" srcId="{0B27588B-AE7E-4083-B5E3-4678C64B2670}" destId="{8421074A-0A5C-429F-96FA-D6B8A6CB4DCD}" srcOrd="1" destOrd="0" parTransId="{65607F2D-53B6-45DF-9524-D7AB293252FA}" sibTransId="{DCA9C8C8-B562-492A-A4FE-FAFCA38F1EEA}"/>
    <dgm:cxn modelId="{968A652F-A98A-4ECE-A2A9-59158BCEEE4D}" srcId="{0B27588B-AE7E-4083-B5E3-4678C64B2670}" destId="{8E29484E-2BE5-4604-896C-EF1583657A41}" srcOrd="0" destOrd="0" parTransId="{C960129F-D504-450D-AB79-216006833C93}" sibTransId="{2C071648-50A1-4A2F-B7A3-F713335E76AA}"/>
    <dgm:cxn modelId="{02B691B6-A08E-4167-9506-D05529F18FEA}" srcId="{8E29484E-2BE5-4604-896C-EF1583657A41}" destId="{4695F540-5CF2-4D3E-B957-317145DDBEE1}" srcOrd="0" destOrd="0" parTransId="{67030BCF-5058-4BCE-B211-B8812EFD30E9}" sibTransId="{5B750842-363D-40F3-9701-D8FC21873090}"/>
    <dgm:cxn modelId="{EF15BE02-FE61-454F-B604-03262E9C13B3}" srcId="{8421074A-0A5C-429F-96FA-D6B8A6CB4DCD}" destId="{F1EF8681-E9B1-4CCC-AD90-EC10E8DDBF72}" srcOrd="0" destOrd="0" parTransId="{45A7B1F2-7A54-448E-8600-3A72EFD56634}" sibTransId="{E2B354FC-18CD-42C3-99B3-8CD02DD0C65F}"/>
    <dgm:cxn modelId="{71D586E4-0B26-4D3A-AA6C-91A805FB7BA2}" srcId="{8E29484E-2BE5-4604-896C-EF1583657A41}" destId="{B6BF3700-B62C-4E19-AD50-4D3D8E5DC645}" srcOrd="1" destOrd="0" parTransId="{5843325C-FD55-414F-9BB4-7DCDF6DCBFFB}" sibTransId="{2E96E518-CAB1-42A3-A75F-E03386489E1B}"/>
    <dgm:cxn modelId="{852895B1-4449-45C7-95B3-113E74901A9E}" type="presOf" srcId="{8421074A-0A5C-429F-96FA-D6B8A6CB4DCD}" destId="{F8CB1410-B8FB-4832-A857-2031F2DB57BA}" srcOrd="0" destOrd="0" presId="urn:microsoft.com/office/officeart/2005/8/layout/balance1"/>
    <dgm:cxn modelId="{E20FC037-DDE0-4F4E-8935-D757451EE3D1}" srcId="{8421074A-0A5C-429F-96FA-D6B8A6CB4DCD}" destId="{15D29FF6-F362-4A5D-8DDB-6F5B22799CB4}" srcOrd="2" destOrd="0" parTransId="{3D0FD62B-417A-4BBC-B89A-4EFD6F3A10FE}" sibTransId="{6C7E532A-0A8D-49D2-B0EF-69E911EC1300}"/>
    <dgm:cxn modelId="{ABCE1693-D533-4BC4-8B09-EF0F98F490FA}" type="presOf" srcId="{B6BF3700-B62C-4E19-AD50-4D3D8E5DC645}" destId="{C659A2AC-6772-424A-BBBE-E819FABC1FD2}" srcOrd="0" destOrd="0" presId="urn:microsoft.com/office/officeart/2005/8/layout/balance1"/>
    <dgm:cxn modelId="{7603A96E-1800-4048-9983-B2780687EA11}" srcId="{8421074A-0A5C-429F-96FA-D6B8A6CB4DCD}" destId="{0E1CBA89-6EF4-4DD1-8D73-5B83D4ED650F}" srcOrd="1" destOrd="0" parTransId="{237C44E8-9BF5-4745-B95F-808CB5865269}" sibTransId="{7DB6A025-718D-42AD-8907-E1E406D739C4}"/>
    <dgm:cxn modelId="{8C17644D-8E39-411B-A689-CEFA46B3F2A0}" type="presOf" srcId="{0B27588B-AE7E-4083-B5E3-4678C64B2670}" destId="{731C330B-53BA-4E8C-AB7C-F8216747C374}" srcOrd="0" destOrd="0" presId="urn:microsoft.com/office/officeart/2005/8/layout/balance1"/>
    <dgm:cxn modelId="{281CAE9E-F28B-4087-AE0C-93B4132202BE}" type="presParOf" srcId="{731C330B-53BA-4E8C-AB7C-F8216747C374}" destId="{5F684CE8-E6F9-4E7F-AF9C-2B373205F8D2}" srcOrd="0" destOrd="0" presId="urn:microsoft.com/office/officeart/2005/8/layout/balance1"/>
    <dgm:cxn modelId="{72469615-8EEA-4C05-BEE0-5974298E4F85}" type="presParOf" srcId="{731C330B-53BA-4E8C-AB7C-F8216747C374}" destId="{59CADCD7-3727-4430-9ABB-B78C2885C32D}" srcOrd="1" destOrd="0" presId="urn:microsoft.com/office/officeart/2005/8/layout/balance1"/>
    <dgm:cxn modelId="{0A162D15-5D79-42BF-A670-6D4D63BD2CBB}" type="presParOf" srcId="{59CADCD7-3727-4430-9ABB-B78C2885C32D}" destId="{1BC09103-440F-47D9-99C0-22F103E45D82}" srcOrd="0" destOrd="0" presId="urn:microsoft.com/office/officeart/2005/8/layout/balance1"/>
    <dgm:cxn modelId="{16C06798-4E43-4759-9AB5-0EC3AF345E09}" type="presParOf" srcId="{59CADCD7-3727-4430-9ABB-B78C2885C32D}" destId="{F8CB1410-B8FB-4832-A857-2031F2DB57BA}" srcOrd="1" destOrd="0" presId="urn:microsoft.com/office/officeart/2005/8/layout/balance1"/>
    <dgm:cxn modelId="{308492EA-E4D2-466E-9A8E-E28959452430}" type="presParOf" srcId="{731C330B-53BA-4E8C-AB7C-F8216747C374}" destId="{DE335D42-D06F-437F-B563-3E41726C33F6}" srcOrd="2" destOrd="0" presId="urn:microsoft.com/office/officeart/2005/8/layout/balance1"/>
    <dgm:cxn modelId="{135D061B-06EA-4E0C-A152-5851E60BA409}" type="presParOf" srcId="{DE335D42-D06F-437F-B563-3E41726C33F6}" destId="{7226FCD0-324C-440D-A324-1CCD9D3012EE}" srcOrd="0" destOrd="0" presId="urn:microsoft.com/office/officeart/2005/8/layout/balance1"/>
    <dgm:cxn modelId="{15BC4052-6F50-49D5-A28F-1402E4D116E9}" type="presParOf" srcId="{DE335D42-D06F-437F-B563-3E41726C33F6}" destId="{03D067E6-84B8-4D1A-8D83-FEC1F17A547C}" srcOrd="1" destOrd="0" presId="urn:microsoft.com/office/officeart/2005/8/layout/balance1"/>
    <dgm:cxn modelId="{8C2DBFB7-5675-4D9A-B581-659FDF8E9B0F}" type="presParOf" srcId="{DE335D42-D06F-437F-B563-3E41726C33F6}" destId="{2F334858-2C0B-4A65-94DE-0279811D846B}" srcOrd="2" destOrd="0" presId="urn:microsoft.com/office/officeart/2005/8/layout/balance1"/>
    <dgm:cxn modelId="{5F99E9DD-F310-4990-9D0B-949D3E8C877F}" type="presParOf" srcId="{DE335D42-D06F-437F-B563-3E41726C33F6}" destId="{717AB109-B750-456D-A465-28855BE3EE7A}" srcOrd="3" destOrd="0" presId="urn:microsoft.com/office/officeart/2005/8/layout/balance1"/>
    <dgm:cxn modelId="{2E7962C9-1B58-4961-87E2-540209FDB07F}" type="presParOf" srcId="{DE335D42-D06F-437F-B563-3E41726C33F6}" destId="{DB9F14D2-9D38-4BB2-B99D-A04A9BEA0122}" srcOrd="4" destOrd="0" presId="urn:microsoft.com/office/officeart/2005/8/layout/balance1"/>
    <dgm:cxn modelId="{88CD41AD-875E-43A7-9A23-EEF1DA9954B5}" type="presParOf" srcId="{DE335D42-D06F-437F-B563-3E41726C33F6}" destId="{133DB8E5-D3EF-47CF-A0D7-077FF3C6B5AB}" srcOrd="5" destOrd="0" presId="urn:microsoft.com/office/officeart/2005/8/layout/balance1"/>
    <dgm:cxn modelId="{7D62889E-D98A-4214-8373-E1286E14E8E9}" type="presParOf" srcId="{DE335D42-D06F-437F-B563-3E41726C33F6}" destId="{DDEB9627-C2A8-4754-84D8-C48F035D95E2}" srcOrd="6" destOrd="0" presId="urn:microsoft.com/office/officeart/2005/8/layout/balance1"/>
    <dgm:cxn modelId="{6B1D069A-72B1-4760-968A-517D6EFEE981}" type="presParOf" srcId="{DE335D42-D06F-437F-B563-3E41726C33F6}" destId="{C659A2AC-6772-424A-BBBE-E819FABC1FD2}" srcOrd="7" destOrd="0" presId="urn:microsoft.com/office/officeart/2005/8/layout/balance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C09103-440F-47D9-99C0-22F103E45D82}">
      <dsp:nvSpPr>
        <dsp:cNvPr id="0" name=""/>
        <dsp:cNvSpPr/>
      </dsp:nvSpPr>
      <dsp:spPr>
        <a:xfrm>
          <a:off x="552400" y="0"/>
          <a:ext cx="1140246" cy="633470"/>
        </a:xfrm>
        <a:prstGeom prst="roundRect">
          <a:avLst>
            <a:gd name="adj" fmla="val 10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IE" sz="2400" kern="1200" dirty="0" smtClean="0"/>
            <a:t>Risk</a:t>
          </a:r>
          <a:endParaRPr lang="en-IE" sz="2400" kern="1200" dirty="0"/>
        </a:p>
      </dsp:txBody>
      <dsp:txXfrm>
        <a:off x="570954" y="18554"/>
        <a:ext cx="1103138" cy="596362"/>
      </dsp:txXfrm>
    </dsp:sp>
    <dsp:sp modelId="{F8CB1410-B8FB-4832-A857-2031F2DB57BA}">
      <dsp:nvSpPr>
        <dsp:cNvPr id="0" name=""/>
        <dsp:cNvSpPr/>
      </dsp:nvSpPr>
      <dsp:spPr>
        <a:xfrm>
          <a:off x="2199423" y="0"/>
          <a:ext cx="1140246" cy="633470"/>
        </a:xfrm>
        <a:prstGeom prst="roundRect">
          <a:avLst>
            <a:gd name="adj" fmla="val 10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IE" sz="2400" kern="1200" dirty="0" smtClean="0"/>
            <a:t>Control</a:t>
          </a:r>
          <a:endParaRPr lang="en-IE" sz="2400" kern="1200" dirty="0"/>
        </a:p>
      </dsp:txBody>
      <dsp:txXfrm>
        <a:off x="2217977" y="18554"/>
        <a:ext cx="1103138" cy="596362"/>
      </dsp:txXfrm>
    </dsp:sp>
    <dsp:sp modelId="{03D067E6-84B8-4D1A-8D83-FEC1F17A547C}">
      <dsp:nvSpPr>
        <dsp:cNvPr id="0" name=""/>
        <dsp:cNvSpPr/>
      </dsp:nvSpPr>
      <dsp:spPr>
        <a:xfrm>
          <a:off x="1150069" y="2692249"/>
          <a:ext cx="1591931" cy="475102"/>
        </a:xfrm>
        <a:prstGeom prst="triangle">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F334858-2C0B-4A65-94DE-0279811D846B}">
      <dsp:nvSpPr>
        <dsp:cNvPr id="0" name=""/>
        <dsp:cNvSpPr/>
      </dsp:nvSpPr>
      <dsp:spPr>
        <a:xfrm rot="240000">
          <a:off x="520291" y="2488662"/>
          <a:ext cx="2851487" cy="199395"/>
        </a:xfrm>
        <a:prstGeom prst="rect">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17AB109-B750-456D-A465-28855BE3EE7A}">
      <dsp:nvSpPr>
        <dsp:cNvPr id="0" name=""/>
        <dsp:cNvSpPr/>
      </dsp:nvSpPr>
      <dsp:spPr>
        <a:xfrm rot="240000">
          <a:off x="2232362" y="1990124"/>
          <a:ext cx="1137716" cy="530059"/>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IE" sz="1500" kern="1200" dirty="0" smtClean="0"/>
            <a:t>PPE</a:t>
          </a:r>
          <a:endParaRPr lang="en-IE" sz="1500" kern="1200" dirty="0"/>
        </a:p>
      </dsp:txBody>
      <dsp:txXfrm>
        <a:off x="2258237" y="2015999"/>
        <a:ext cx="1085966" cy="478309"/>
      </dsp:txXfrm>
    </dsp:sp>
    <dsp:sp modelId="{DB9F14D2-9D38-4BB2-B99D-A04A9BEA0122}">
      <dsp:nvSpPr>
        <dsp:cNvPr id="0" name=""/>
        <dsp:cNvSpPr/>
      </dsp:nvSpPr>
      <dsp:spPr>
        <a:xfrm rot="240000">
          <a:off x="2273537" y="1420001"/>
          <a:ext cx="1137716" cy="530059"/>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IE" sz="1500" kern="1200" dirty="0" smtClean="0"/>
            <a:t>Admin</a:t>
          </a:r>
          <a:endParaRPr lang="en-IE" sz="1500" kern="1200" dirty="0"/>
        </a:p>
      </dsp:txBody>
      <dsp:txXfrm>
        <a:off x="2299412" y="1445876"/>
        <a:ext cx="1085966" cy="478309"/>
      </dsp:txXfrm>
    </dsp:sp>
    <dsp:sp modelId="{133DB8E5-D3EF-47CF-A0D7-077FF3C6B5AB}">
      <dsp:nvSpPr>
        <dsp:cNvPr id="0" name=""/>
        <dsp:cNvSpPr/>
      </dsp:nvSpPr>
      <dsp:spPr>
        <a:xfrm rot="240000">
          <a:off x="2314713" y="862547"/>
          <a:ext cx="1137716" cy="530059"/>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IE" sz="1500" kern="1200" dirty="0" smtClean="0"/>
            <a:t>Eng. Control</a:t>
          </a:r>
          <a:endParaRPr lang="en-IE" sz="1500" kern="1200" dirty="0"/>
        </a:p>
      </dsp:txBody>
      <dsp:txXfrm>
        <a:off x="2340588" y="888422"/>
        <a:ext cx="1085966" cy="478309"/>
      </dsp:txXfrm>
    </dsp:sp>
    <dsp:sp modelId="{DDEB9627-C2A8-4754-84D8-C48F035D95E2}">
      <dsp:nvSpPr>
        <dsp:cNvPr id="0" name=""/>
        <dsp:cNvSpPr/>
      </dsp:nvSpPr>
      <dsp:spPr>
        <a:xfrm rot="240000">
          <a:off x="601175" y="1876100"/>
          <a:ext cx="1137716" cy="530059"/>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IE" sz="1500" kern="1200" dirty="0" smtClean="0"/>
            <a:t>Task</a:t>
          </a:r>
          <a:endParaRPr lang="en-IE" sz="1500" kern="1200" dirty="0"/>
        </a:p>
      </dsp:txBody>
      <dsp:txXfrm>
        <a:off x="627050" y="1901975"/>
        <a:ext cx="1085966" cy="478309"/>
      </dsp:txXfrm>
    </dsp:sp>
    <dsp:sp modelId="{C659A2AC-6772-424A-BBBE-E819FABC1FD2}">
      <dsp:nvSpPr>
        <dsp:cNvPr id="0" name=""/>
        <dsp:cNvSpPr/>
      </dsp:nvSpPr>
      <dsp:spPr>
        <a:xfrm rot="240000">
          <a:off x="642351" y="1305976"/>
          <a:ext cx="1137716" cy="530059"/>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IE" sz="1500" kern="1200" dirty="0" smtClean="0"/>
            <a:t>Chemical</a:t>
          </a:r>
          <a:endParaRPr lang="en-IE" sz="1500" kern="1200" dirty="0"/>
        </a:p>
      </dsp:txBody>
      <dsp:txXfrm>
        <a:off x="668226" y="1331851"/>
        <a:ext cx="1085966" cy="478309"/>
      </dsp:txXfrm>
    </dsp:sp>
  </dsp:spTree>
</dsp:drawing>
</file>

<file path=ppt/diagrams/layout1.xml><?xml version="1.0" encoding="utf-8"?>
<dgm:layoutDef xmlns:dgm="http://schemas.openxmlformats.org/drawingml/2006/diagram" xmlns:a="http://schemas.openxmlformats.org/drawingml/2006/main" uniqueId="urn:microsoft.com/office/officeart/2005/8/layout/balance1">
  <dgm:title val=""/>
  <dgm:desc val=""/>
  <dgm:catLst>
    <dgm:cat type="relationship" pri="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23">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25" srcId="2" destId="23" srcOrd="0" destOrd="0"/>
      </dgm:cxnLst>
      <dgm:bg/>
      <dgm:whole/>
    </dgm:dataModel>
  </dgm:sampData>
  <dgm:styleData>
    <dgm:dataModel>
      <dgm:ptLst>
        <dgm:pt modelId="0" type="doc"/>
        <dgm:pt modelId="1"/>
        <dgm:pt modelId="11"/>
        <dgm:pt modelId="12"/>
        <dgm:pt modelId="2"/>
        <dgm:pt modelId="21"/>
        <dgm:pt modelId="22"/>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tyleData>
  <dgm:clrData>
    <dgm:dataModel>
      <dgm:ptLst>
        <dgm:pt modelId="0" type="doc"/>
        <dgm:pt modelId="1"/>
        <dgm:pt modelId="11"/>
        <dgm:pt modelId="12"/>
        <dgm:pt modelId="13"/>
        <dgm:pt modelId="2"/>
        <dgm:pt modelId="21"/>
        <dgm:pt modelId="22"/>
        <dgm:pt modelId="23"/>
      </dgm:ptLst>
      <dgm:cxnLst>
        <dgm:cxn modelId="4" srcId="0" destId="1" srcOrd="0" destOrd="0"/>
        <dgm:cxn modelId="5" srcId="0" destId="2" srcOrd="1" destOrd="0"/>
        <dgm:cxn modelId="15" srcId="1" destId="11" srcOrd="0" destOrd="0"/>
        <dgm:cxn modelId="16" srcId="1" destId="12" srcOrd="0" destOrd="0"/>
        <dgm:cxn modelId="17" srcId="1" destId="13" srcOrd="0" destOrd="0"/>
        <dgm:cxn modelId="25" srcId="2" destId="21" srcOrd="0" destOrd="0"/>
        <dgm:cxn modelId="26" srcId="2" destId="22" srcOrd="0" destOrd="0"/>
        <dgm:cxn modelId="27" srcId="2" destId="23" srcOrd="0" destOrd="0"/>
      </dgm:cxnLst>
      <dgm:bg/>
      <dgm:whole/>
    </dgm:dataModel>
  </dgm:clrData>
  <dgm:layoutNode name="outerComposite">
    <dgm:varLst>
      <dgm:chMax val="2"/>
      <dgm:animLvl val="lvl"/>
      <dgm:resizeHandles val="exact"/>
    </dgm:varLst>
    <dgm:alg type="composite">
      <dgm:param type="ar" val="1"/>
    </dgm:alg>
    <dgm:shape xmlns:r="http://schemas.openxmlformats.org/officeDocument/2006/relationships" r:blip="">
      <dgm:adjLst/>
    </dgm:shape>
    <dgm:presOf/>
    <dgm:constrLst>
      <dgm:constr type="h" for="ch" forName="parentComposite" refType="h" refFor="ch" refForName="dummyMaxCanvas" op="equ" fact="0.2"/>
      <dgm:constr type="t" for="ch" forName="parentComposite"/>
      <dgm:constr type="h" for="ch" forName="childrenComposite" refType="h" refFor="ch" refForName="dummyMaxCanvas" op="equ" fact="0.8"/>
      <dgm:constr type="t" for="ch" forName="childrenComposite" refType="h" refFor="ch" refForName="dummyMaxCanvas" fact="0.2"/>
    </dgm:constrLst>
    <dgm:ruleLst/>
    <dgm:layoutNode name="dummyMaxCanvas">
      <dgm:alg type="sp"/>
      <dgm:shape xmlns:r="http://schemas.openxmlformats.org/officeDocument/2006/relationships" r:blip="">
        <dgm:adjLst/>
      </dgm:shape>
      <dgm:presOf/>
      <dgm:constrLst/>
      <dgm:ruleLst/>
    </dgm:layoutNode>
    <dgm:layoutNode name="parentComposite">
      <dgm:alg type="composite"/>
      <dgm:shape xmlns:r="http://schemas.openxmlformats.org/officeDocument/2006/relationships" r:blip="">
        <dgm:adjLst/>
      </dgm:shape>
      <dgm:presOf/>
      <dgm:constrLst>
        <dgm:constr type="w" for="ch" forName="parent1" refType="w" fact="0.36"/>
        <dgm:constr type="ctrX" for="ch" forName="parent1" refType="w" fact="0.24"/>
        <dgm:constr type="w" for="ch" forName="parent2" refType="w" fact="0.36"/>
        <dgm:constr type="ctrX" for="ch" forName="parent2" refType="w" fact="0.76"/>
        <dgm:constr type="primFontSz" for="ch" ptType="node" op="equ"/>
      </dgm:constrLst>
      <dgm:ruleLst/>
      <dgm:layoutNode name="parent1" styleLbl="alignAccFollowNode1">
        <dgm:varLst>
          <dgm:chMax val="4"/>
        </dgm:varLst>
        <dgm:alg type="tx"/>
        <dgm:shape xmlns:r="http://schemas.openxmlformats.org/officeDocument/2006/relationships" type="roundRect" r:blip="">
          <dgm:adjLst>
            <dgm:adj idx="1" val="0.1"/>
          </dgm:adjLst>
        </dgm:shape>
        <dgm:presOf axis="ch" ptType="node" cnt="1"/>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arent2" styleLbl="alignAccFollowNode1">
        <dgm:varLst>
          <dgm:chMax val="4"/>
        </dgm:varLst>
        <dgm:alg type="tx"/>
        <dgm:shape xmlns:r="http://schemas.openxmlformats.org/officeDocument/2006/relationships" type="roundRect" r:blip="">
          <dgm:adjLst>
            <dgm:adj idx="1" val="0.1"/>
          </dgm:adjLst>
        </dgm:shape>
        <dgm:presOf axis="ch" ptType="node" st="2" cnt="1"/>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layoutNode name="childrenComposite">
      <dgm:alg type="composite"/>
      <dgm:shape xmlns:r="http://schemas.openxmlformats.org/officeDocument/2006/relationships" r:blip="">
        <dgm:adjLst/>
      </dgm:shape>
      <dgm:presOf/>
      <dgm:constrLst>
        <dgm:constr type="primFontSz" for="ch" ptType="node" op="equ" val="65"/>
        <dgm:constr type="w" for="ch" forName="fulcrum" refType="w" fact="0.15"/>
        <dgm:constr type="h" for="ch" forName="fulcrum" refType="w" refFor="ch" refForName="fulcrum"/>
        <dgm:constr type="b" for="ch" forName="fulcrum" refType="h"/>
        <dgm:constr type="ctrX" for="ch" forName="fulcrum" refType="w" fact="0.5"/>
        <dgm:constr type="w" for="ch" forName="balance_00" refType="w" fact="0.9"/>
        <dgm:constr type="h" for="ch" forName="balance_00" refType="h" fact="0.076"/>
        <dgm:constr type="b" for="ch" forName="balance_00" refType="h" fact="0.81"/>
        <dgm:constr type="ctrX" for="ch" forName="balance_00" refType="w" fact="0.5"/>
        <dgm:constr type="w" for="ch" forName="balance_01" refType="w"/>
        <dgm:constr type="h" for="ch" forName="balance_01" refType="h" fact="0.157"/>
        <dgm:constr type="b" for="ch" forName="balance_01" refType="h" fact="0.85"/>
        <dgm:constr type="ctrX" for="ch" forName="balance_01" refType="w" fact="0.5"/>
        <dgm:constr type="w" for="ch" forName="balance_02" refType="w"/>
        <dgm:constr type="h" for="ch" forName="balance_02" refType="h" fact="0.157"/>
        <dgm:constr type="b" for="ch" forName="balance_02" refType="h" fact="0.85"/>
        <dgm:constr type="ctrX" for="ch" forName="balance_02" refType="w" fact="0.5"/>
        <dgm:constr type="w" for="ch" forName="balance_03" refType="w"/>
        <dgm:constr type="h" for="ch" forName="balance_03" refType="h" fact="0.157"/>
        <dgm:constr type="b" for="ch" forName="balance_03" refType="h" fact="0.85"/>
        <dgm:constr type="ctrX" for="ch" forName="balance_03" refType="w" fact="0.5"/>
        <dgm:constr type="w" for="ch" forName="balance_04" refType="w"/>
        <dgm:constr type="h" for="ch" forName="balance_04" refType="h" fact="0.157"/>
        <dgm:constr type="b" for="ch" forName="balance_04" refType="h" fact="0.85"/>
        <dgm:constr type="ctrX" for="ch" forName="balance_04" refType="w" fact="0.5"/>
        <dgm:constr type="w" for="ch" forName="balance_10" refType="w"/>
        <dgm:constr type="h" for="ch" forName="balance_10" refType="h" fact="0.157"/>
        <dgm:constr type="b" for="ch" forName="balance_10" refType="h" fact="0.85"/>
        <dgm:constr type="ctrX" for="ch" forName="balance_10" refType="w" fact="0.5"/>
        <dgm:constr type="w" for="ch" forName="balance_11" refType="w" fact="0.9"/>
        <dgm:constr type="h" for="ch" forName="balance_11" refType="h" fact="0.076"/>
        <dgm:constr type="b" for="ch" forName="balance_11" refType="h" fact="0.81"/>
        <dgm:constr type="ctrX" for="ch" forName="balance_11" refType="w" fact="0.5"/>
        <dgm:constr type="w" for="ch" forName="balance_12" refType="w"/>
        <dgm:constr type="h" for="ch" forName="balance_12" refType="h" fact="0.157"/>
        <dgm:constr type="b" for="ch" forName="balance_12" refType="h" fact="0.85"/>
        <dgm:constr type="ctrX" for="ch" forName="balance_12" refType="w" fact="0.5"/>
        <dgm:constr type="w" for="ch" forName="balance_13" refType="w"/>
        <dgm:constr type="h" for="ch" forName="balance_13" refType="h" fact="0.157"/>
        <dgm:constr type="b" for="ch" forName="balance_13" refType="h" fact="0.85"/>
        <dgm:constr type="ctrX" for="ch" forName="balance_13" refType="w" fact="0.5"/>
        <dgm:constr type="w" for="ch" forName="balance_14" refType="w"/>
        <dgm:constr type="h" for="ch" forName="balance_14" refType="h" fact="0.157"/>
        <dgm:constr type="b" for="ch" forName="balance_14" refType="h" fact="0.85"/>
        <dgm:constr type="ctrX" for="ch" forName="balance_14" refType="w" fact="0.5"/>
        <dgm:constr type="w" for="ch" forName="balance_20" refType="w"/>
        <dgm:constr type="h" for="ch" forName="balance_20" refType="h" fact="0.157"/>
        <dgm:constr type="b" for="ch" forName="balance_20" refType="h" fact="0.85"/>
        <dgm:constr type="ctrX" for="ch" forName="balance_20" refType="w" fact="0.5"/>
        <dgm:constr type="w" for="ch" forName="balance_21" refType="w"/>
        <dgm:constr type="h" for="ch" forName="balance_21" refType="h" fact="0.157"/>
        <dgm:constr type="b" for="ch" forName="balance_21" refType="h" fact="0.85"/>
        <dgm:constr type="ctrX" for="ch" forName="balance_21" refType="w" fact="0.5"/>
        <dgm:constr type="w" for="ch" forName="balance_22" refType="w" fact="0.9"/>
        <dgm:constr type="h" for="ch" forName="balance_22" refType="h" fact="0.076"/>
        <dgm:constr type="b" for="ch" forName="balance_22" refType="h" fact="0.81"/>
        <dgm:constr type="ctrX" for="ch" forName="balance_22" refType="w" fact="0.5"/>
        <dgm:constr type="w" for="ch" forName="balance_23" refType="w"/>
        <dgm:constr type="h" for="ch" forName="balance_23" refType="h" fact="0.157"/>
        <dgm:constr type="b" for="ch" forName="balance_23" refType="h" fact="0.85"/>
        <dgm:constr type="ctrX" for="ch" forName="balance_23" refType="w" fact="0.5"/>
        <dgm:constr type="w" for="ch" forName="balance_24" refType="w"/>
        <dgm:constr type="h" for="ch" forName="balance_24" refType="h" fact="0.157"/>
        <dgm:constr type="b" for="ch" forName="balance_24" refType="h" fact="0.85"/>
        <dgm:constr type="ctrX" for="ch" forName="balance_24" refType="w" fact="0.5"/>
        <dgm:constr type="w" for="ch" forName="balance_30" refType="w"/>
        <dgm:constr type="h" for="ch" forName="balance_30" refType="h" fact="0.157"/>
        <dgm:constr type="b" for="ch" forName="balance_30" refType="h" fact="0.85"/>
        <dgm:constr type="ctrX" for="ch" forName="balance_30" refType="w" fact="0.5"/>
        <dgm:constr type="w" for="ch" forName="balance_31" refType="w"/>
        <dgm:constr type="h" for="ch" forName="balance_31" refType="h" fact="0.157"/>
        <dgm:constr type="b" for="ch" forName="balance_31" refType="h" fact="0.85"/>
        <dgm:constr type="ctrX" for="ch" forName="balance_31" refType="w" fact="0.5"/>
        <dgm:constr type="w" for="ch" forName="balance_32" refType="w"/>
        <dgm:constr type="h" for="ch" forName="balance_32" refType="h" fact="0.157"/>
        <dgm:constr type="b" for="ch" forName="balance_32" refType="h" fact="0.85"/>
        <dgm:constr type="ctrX" for="ch" forName="balance_32" refType="w" fact="0.5"/>
        <dgm:constr type="w" for="ch" forName="balance_33" refType="w" fact="0.9"/>
        <dgm:constr type="h" for="ch" forName="balance_33" refType="h" fact="0.076"/>
        <dgm:constr type="b" for="ch" forName="balance_33" refType="h" fact="0.81"/>
        <dgm:constr type="ctrX" for="ch" forName="balance_33" refType="w" fact="0.5"/>
        <dgm:constr type="w" for="ch" forName="balance_34" refType="w"/>
        <dgm:constr type="h" for="ch" forName="balance_34" refType="h" fact="0.157"/>
        <dgm:constr type="b" for="ch" forName="balance_34" refType="h" fact="0.85"/>
        <dgm:constr type="ctrX" for="ch" forName="balance_34" refType="w" fact="0.5"/>
        <dgm:constr type="w" for="ch" forName="balance_40" refType="w"/>
        <dgm:constr type="h" for="ch" forName="balance_40" refType="h" fact="0.157"/>
        <dgm:constr type="b" for="ch" forName="balance_40" refType="h" fact="0.85"/>
        <dgm:constr type="ctrX" for="ch" forName="balance_40" refType="w" fact="0.5"/>
        <dgm:constr type="w" for="ch" forName="balance_41" refType="w"/>
        <dgm:constr type="h" for="ch" forName="balance_41" refType="h" fact="0.157"/>
        <dgm:constr type="b" for="ch" forName="balance_41" refType="h" fact="0.85"/>
        <dgm:constr type="ctrX" for="ch" forName="balance_41" refType="w" fact="0.5"/>
        <dgm:constr type="w" for="ch" forName="balance_42" refType="w"/>
        <dgm:constr type="h" for="ch" forName="balance_42" refType="h" fact="0.157"/>
        <dgm:constr type="b" for="ch" forName="balance_42" refType="h" fact="0.85"/>
        <dgm:constr type="ctrX" for="ch" forName="balance_42" refType="w" fact="0.5"/>
        <dgm:constr type="w" for="ch" forName="balance_43" refType="w"/>
        <dgm:constr type="h" for="ch" forName="balance_43" refType="h" fact="0.157"/>
        <dgm:constr type="b" for="ch" forName="balance_43" refType="h" fact="0.85"/>
        <dgm:constr type="ctrX" for="ch" forName="balance_43" refType="w" fact="0.5"/>
        <dgm:constr type="w" for="ch" forName="balance_44" refType="w" fact="0.9"/>
        <dgm:constr type="h" for="ch" forName="balance_44" refType="h" fact="0.076"/>
        <dgm:constr type="b" for="ch" forName="balance_44" refType="h" fact="0.81"/>
        <dgm:constr type="ctrX" for="ch" forName="balance_44" refType="w" fact="0.5"/>
        <dgm:constr type="w" for="ch" forName="right_01_1" refType="w" fact="0.4"/>
        <dgm:constr type="h" for="ch" forName="right_01_1" refType="h" fact="0.7"/>
        <dgm:constr type="b" for="ch" forName="right_01_1" refType="h" fact="0.76"/>
        <dgm:constr type="ctrX" for="ch" forName="right_01_1" refType="w" fact="0.78"/>
        <dgm:constr type="w" for="ch" forName="left_10_1" refType="w" fact="0.4"/>
        <dgm:constr type="h" for="ch" forName="left_10_1" refType="h" fact="0.7"/>
        <dgm:constr type="b" for="ch" forName="left_10_1" refType="h" fact="0.76"/>
        <dgm:constr type="ctrX" for="ch" forName="left_10_1" refType="w" fact="0.22"/>
        <dgm:constr type="w" for="ch" forName="right_11_1" refType="w" fact="0.36"/>
        <dgm:constr type="h" for="ch" forName="right_11_1" refType="h" fact="0.67"/>
        <dgm:constr type="b" for="ch" forName="right_11_1" refType="h" fact="0.725"/>
        <dgm:constr type="ctrX" for="ch" forName="right_11_1" refType="w" fact="0.76"/>
        <dgm:constr type="w" for="ch" forName="left_11_1" refType="w" fact="0.36"/>
        <dgm:constr type="h" for="ch" forName="left_11_1" refType="h" fact="0.67"/>
        <dgm:constr type="b" for="ch" forName="left_11_1" refType="h" fact="0.725"/>
        <dgm:constr type="ctrX" for="ch" forName="left_11_1" refType="w" fact="0.24"/>
        <dgm:constr type="w" for="ch" forName="right_02_1" refType="w" fact="0.388"/>
        <dgm:constr type="h" for="ch" forName="right_02_1" refType="h" fact="0.36"/>
        <dgm:constr type="b" for="ch" forName="right_02_1" refType="h" fact="0.76"/>
        <dgm:constr type="ctrX" for="ch" forName="right_02_1" refType="w" fact="0.77"/>
        <dgm:constr type="w" for="ch" forName="right_02_2" refType="w" fact="0.388"/>
        <dgm:constr type="h" for="ch" forName="right_02_2" refType="h" fact="0.36"/>
        <dgm:constr type="b" for="ch" forName="right_02_2" refType="h" fact="0.42"/>
        <dgm:constr type="ctrX" for="ch" forName="right_02_2" refType="w" fact="0.79"/>
        <dgm:constr type="w" for="ch" forName="left_20_1" refType="w" fact="0.388"/>
        <dgm:constr type="h" for="ch" forName="left_20_1" refType="h" fact="0.36"/>
        <dgm:constr type="b" for="ch" forName="left_20_1" refType="h" fact="0.76"/>
        <dgm:constr type="ctrX" for="ch" forName="left_20_1" refType="w" fact="0.23"/>
        <dgm:constr type="w" for="ch" forName="left_20_2" refType="w" fact="0.388"/>
        <dgm:constr type="h" for="ch" forName="left_20_2" refType="h" fact="0.36"/>
        <dgm:constr type="b" for="ch" forName="left_20_2" refType="h" fact="0.42"/>
        <dgm:constr type="ctrX" for="ch" forName="left_20_2" refType="w" fact="0.21"/>
        <dgm:constr type="w" for="ch" forName="right_12_1" refType="w" fact="0.388"/>
        <dgm:constr type="h" for="ch" forName="right_12_1" refType="h" fact="0.36"/>
        <dgm:constr type="b" for="ch" forName="right_12_1" refType="h" fact="0.76"/>
        <dgm:constr type="ctrX" for="ch" forName="right_12_1" refType="w" fact="0.77"/>
        <dgm:constr type="w" for="ch" forName="right_12_2" refType="w" fact="0.388"/>
        <dgm:constr type="h" for="ch" forName="right_12_2" refType="h" fact="0.36"/>
        <dgm:constr type="b" for="ch" forName="right_12_2" refType="h" fact="0.42"/>
        <dgm:constr type="ctrX" for="ch" forName="right_12_2" refType="w" fact="0.79"/>
        <dgm:constr type="w" for="ch" forName="left_12_1" refType="w" fact="0.388"/>
        <dgm:constr type="h" for="ch" forName="left_12_1" refType="h" fact="0.36"/>
        <dgm:constr type="b" for="ch" forName="left_12_1" refType="h" fact="0.715"/>
        <dgm:constr type="ctrX" for="ch" forName="left_12_1" refType="w" fact="0.255"/>
        <dgm:constr type="w" for="ch" forName="right_22_1" refType="w" fact="0.36"/>
        <dgm:constr type="h" for="ch" forName="right_22_1" refType="h" fact="0.32"/>
        <dgm:constr type="b" for="ch" forName="right_22_1" refType="h" fact="0.725"/>
        <dgm:constr type="ctrX" for="ch" forName="right_22_1" refType="w" fact="0.76"/>
        <dgm:constr type="w" for="ch" forName="right_22_2" refType="w" fact="0.36"/>
        <dgm:constr type="h" for="ch" forName="right_22_2" refType="h" fact="0.32"/>
        <dgm:constr type="b" for="ch" forName="right_22_2" refType="h" fact="0.39"/>
        <dgm:constr type="ctrX" for="ch" forName="right_22_2" refType="w" fact="0.76"/>
        <dgm:constr type="w" for="ch" forName="left_22_1" refType="w" fact="0.36"/>
        <dgm:constr type="h" for="ch" forName="left_22_1" refType="h" fact="0.32"/>
        <dgm:constr type="b" for="ch" forName="left_22_1" refType="h" fact="0.725"/>
        <dgm:constr type="ctrX" for="ch" forName="left_22_1" refType="w" fact="0.24"/>
        <dgm:constr type="w" for="ch" forName="left_22_2" refType="w" fact="0.36"/>
        <dgm:constr type="h" for="ch" forName="left_22_2" refType="h" fact="0.32"/>
        <dgm:constr type="b" for="ch" forName="left_22_2" refType="h" fact="0.39"/>
        <dgm:constr type="ctrX" for="ch" forName="left_22_2" refType="w" fact="0.24"/>
        <dgm:constr type="w" for="ch" forName="left_21_1" refType="w" fact="0.388"/>
        <dgm:constr type="h" for="ch" forName="left_21_1" refType="h" fact="0.36"/>
        <dgm:constr type="b" for="ch" forName="left_21_1" refType="h" fact="0.76"/>
        <dgm:constr type="ctrX" for="ch" forName="left_21_1" refType="w" fact="0.23"/>
        <dgm:constr type="w" for="ch" forName="left_21_2" refType="w" fact="0.388"/>
        <dgm:constr type="h" for="ch" forName="left_21_2" refType="h" fact="0.36"/>
        <dgm:constr type="b" for="ch" forName="left_21_2" refType="h" fact="0.42"/>
        <dgm:constr type="ctrX" for="ch" forName="left_21_2" refType="w" fact="0.21"/>
        <dgm:constr type="w" for="ch" forName="right_21_1" refType="w" fact="0.388"/>
        <dgm:constr type="h" for="ch" forName="right_21_1" refType="h" fact="0.36"/>
        <dgm:constr type="b" for="ch" forName="right_21_1" refType="h" fact="0.715"/>
        <dgm:constr type="ctrX" for="ch" forName="right_21_1" refType="w" fact="0.745"/>
        <dgm:constr type="w" for="ch" forName="right_03_1" refType="w" fact="0.37"/>
        <dgm:constr type="h" for="ch" forName="right_03_1" refType="h" fact="0.24"/>
        <dgm:constr type="b" for="ch" forName="right_03_1" refType="h" fact="0.76"/>
        <dgm:constr type="ctrX" for="ch" forName="right_03_1" refType="w" fact="0.77"/>
        <dgm:constr type="w" for="ch" forName="right_03_2" refType="w" fact="0.37"/>
        <dgm:constr type="h" for="ch" forName="right_03_2" refType="h" fact="0.24"/>
        <dgm:constr type="b" for="ch" forName="right_03_2" refType="h" fact="0.535"/>
        <dgm:constr type="ctrX" for="ch" forName="right_03_2" refType="w" fact="0.783"/>
        <dgm:constr type="w" for="ch" forName="right_03_3" refType="w" fact="0.37"/>
        <dgm:constr type="h" for="ch" forName="right_03_3" refType="h" fact="0.24"/>
        <dgm:constr type="b" for="ch" forName="right_03_3" refType="h" fact="0.315"/>
        <dgm:constr type="ctrX" for="ch" forName="right_03_3" refType="w" fact="0.796"/>
        <dgm:constr type="w" for="ch" forName="left_30_1" refType="w" fact="0.37"/>
        <dgm:constr type="h" for="ch" forName="left_30_1" refType="h" fact="0.24"/>
        <dgm:constr type="b" for="ch" forName="left_30_1" refType="h" fact="0.76"/>
        <dgm:constr type="ctrX" for="ch" forName="left_30_1" refType="w" fact="0.23"/>
        <dgm:constr type="w" for="ch" forName="left_30_2" refType="w" fact="0.37"/>
        <dgm:constr type="h" for="ch" forName="left_30_2" refType="h" fact="0.24"/>
        <dgm:constr type="b" for="ch" forName="left_30_2" refType="h" fact="0.535"/>
        <dgm:constr type="ctrX" for="ch" forName="left_30_2" refType="w" fact="0.217"/>
        <dgm:constr type="w" for="ch" forName="left_30_3" refType="w" fact="0.37"/>
        <dgm:constr type="h" for="ch" forName="left_30_3" refType="h" fact="0.24"/>
        <dgm:constr type="b" for="ch" forName="left_30_3" refType="h" fact="0.315"/>
        <dgm:constr type="ctrX" for="ch" forName="left_30_3" refType="w" fact="0.204"/>
        <dgm:constr type="w" for="ch" forName="right_13_1" refType="w" fact="0.37"/>
        <dgm:constr type="h" for="ch" forName="right_13_1" refType="h" fact="0.24"/>
        <dgm:constr type="b" for="ch" forName="right_13_1" refType="h" fact="0.76"/>
        <dgm:constr type="ctrX" for="ch" forName="right_13_1" refType="w" fact="0.77"/>
        <dgm:constr type="w" for="ch" forName="right_13_2" refType="w" fact="0.37"/>
        <dgm:constr type="h" for="ch" forName="right_13_2" refType="h" fact="0.24"/>
        <dgm:constr type="b" for="ch" forName="right_13_2" refType="h" fact="0.535"/>
        <dgm:constr type="ctrX" for="ch" forName="right_13_2" refType="w" fact="0.783"/>
        <dgm:constr type="w" for="ch" forName="right_13_3" refType="w" fact="0.37"/>
        <dgm:constr type="h" for="ch" forName="right_13_3" refType="h" fact="0.24"/>
        <dgm:constr type="b" for="ch" forName="right_13_3" refType="h" fact="0.315"/>
        <dgm:constr type="ctrX" for="ch" forName="right_13_3" refType="w" fact="0.796"/>
        <dgm:constr type="w" for="ch" forName="left_13_1" refType="w" fact="0.37"/>
        <dgm:constr type="h" for="ch" forName="left_13_1" refType="h" fact="0.24"/>
        <dgm:constr type="b" for="ch" forName="left_13_1" refType="h" fact="0.715"/>
        <dgm:constr type="ctrX" for="ch" forName="left_13_1" refType="w" fact="0.255"/>
        <dgm:constr type="w" for="ch" forName="left_31_1" refType="w" fact="0.37"/>
        <dgm:constr type="h" for="ch" forName="left_31_1" refType="h" fact="0.24"/>
        <dgm:constr type="b" for="ch" forName="left_31_1" refType="h" fact="0.76"/>
        <dgm:constr type="ctrX" for="ch" forName="left_31_1" refType="w" fact="0.23"/>
        <dgm:constr type="w" for="ch" forName="left_31_2" refType="w" fact="0.37"/>
        <dgm:constr type="h" for="ch" forName="left_31_2" refType="h" fact="0.24"/>
        <dgm:constr type="b" for="ch" forName="left_31_2" refType="h" fact="0.535"/>
        <dgm:constr type="ctrX" for="ch" forName="left_31_2" refType="w" fact="0.217"/>
        <dgm:constr type="w" for="ch" forName="left_31_3" refType="w" fact="0.37"/>
        <dgm:constr type="h" for="ch" forName="left_31_3" refType="h" fact="0.24"/>
        <dgm:constr type="b" for="ch" forName="left_31_3" refType="h" fact="0.315"/>
        <dgm:constr type="ctrX" for="ch" forName="left_31_3" refType="w" fact="0.204"/>
        <dgm:constr type="w" for="ch" forName="right_31_1" refType="w" fact="0.37"/>
        <dgm:constr type="h" for="ch" forName="right_31_1" refType="h" fact="0.24"/>
        <dgm:constr type="b" for="ch" forName="right_31_1" refType="h" fact="0.715"/>
        <dgm:constr type="ctrX" for="ch" forName="right_31_1" refType="w" fact="0.745"/>
        <dgm:constr type="w" for="ch" forName="right_23_1" refType="w" fact="0.37"/>
        <dgm:constr type="h" for="ch" forName="right_23_1" refType="h" fact="0.24"/>
        <dgm:constr type="b" for="ch" forName="right_23_1" refType="h" fact="0.76"/>
        <dgm:constr type="ctrX" for="ch" forName="right_23_1" refType="w" fact="0.77"/>
        <dgm:constr type="w" for="ch" forName="right_23_2" refType="w" fact="0.37"/>
        <dgm:constr type="h" for="ch" forName="right_23_2" refType="h" fact="0.24"/>
        <dgm:constr type="b" for="ch" forName="right_23_2" refType="h" fact="0.535"/>
        <dgm:constr type="ctrX" for="ch" forName="right_23_2" refType="w" fact="0.783"/>
        <dgm:constr type="w" for="ch" forName="right_23_3" refType="w" fact="0.37"/>
        <dgm:constr type="h" for="ch" forName="right_23_3" refType="h" fact="0.24"/>
        <dgm:constr type="b" for="ch" forName="right_23_3" refType="h" fact="0.315"/>
        <dgm:constr type="ctrX" for="ch" forName="right_23_3" refType="w" fact="0.796"/>
        <dgm:constr type="w" for="ch" forName="left_23_1" refType="w" fact="0.37"/>
        <dgm:constr type="h" for="ch" forName="left_23_1" refType="h" fact="0.24"/>
        <dgm:constr type="b" for="ch" forName="left_23_1" refType="h" fact="0.715"/>
        <dgm:constr type="ctrX" for="ch" forName="left_23_1" refType="w" fact="0.255"/>
        <dgm:constr type="w" for="ch" forName="left_23_2" refType="w" fact="0.37"/>
        <dgm:constr type="h" for="ch" forName="left_23_2" refType="h" fact="0.24"/>
        <dgm:constr type="b" for="ch" forName="left_23_2" refType="h" fact="0.49"/>
        <dgm:constr type="ctrX" for="ch" forName="left_23_2" refType="w" fact="0.268"/>
        <dgm:constr type="w" for="ch" forName="left_32_1" refType="w" fact="0.37"/>
        <dgm:constr type="h" for="ch" forName="left_32_1" refType="h" fact="0.24"/>
        <dgm:constr type="b" for="ch" forName="left_32_1" refType="h" fact="0.76"/>
        <dgm:constr type="ctrX" for="ch" forName="left_32_1" refType="w" fact="0.23"/>
        <dgm:constr type="w" for="ch" forName="left_32_2" refType="w" fact="0.37"/>
        <dgm:constr type="h" for="ch" forName="left_32_2" refType="h" fact="0.24"/>
        <dgm:constr type="b" for="ch" forName="left_32_2" refType="h" fact="0.535"/>
        <dgm:constr type="ctrX" for="ch" forName="left_32_2" refType="w" fact="0.217"/>
        <dgm:constr type="w" for="ch" forName="left_32_3" refType="w" fact="0.37"/>
        <dgm:constr type="h" for="ch" forName="left_32_3" refType="h" fact="0.24"/>
        <dgm:constr type="b" for="ch" forName="left_32_3" refType="h" fact="0.315"/>
        <dgm:constr type="ctrX" for="ch" forName="left_32_3" refType="w" fact="0.204"/>
        <dgm:constr type="w" for="ch" forName="right_32_1" refType="w" fact="0.37"/>
        <dgm:constr type="h" for="ch" forName="right_32_1" refType="h" fact="0.24"/>
        <dgm:constr type="b" for="ch" forName="right_32_1" refType="h" fact="0.715"/>
        <dgm:constr type="ctrX" for="ch" forName="right_32_1" refType="w" fact="0.745"/>
        <dgm:constr type="w" for="ch" forName="right_32_2" refType="w" fact="0.37"/>
        <dgm:constr type="h" for="ch" forName="right_32_2" refType="h" fact="0.24"/>
        <dgm:constr type="b" for="ch" forName="right_32_2" refType="h" fact="0.49"/>
        <dgm:constr type="ctrX" for="ch" forName="right_32_2" refType="w" fact="0.732"/>
        <dgm:constr type="w" for="ch" forName="right_33_1" refType="w" fact="0.36"/>
        <dgm:constr type="h" for="ch" forName="right_33_1" refType="h" fact="0.21"/>
        <dgm:constr type="b" for="ch" forName="right_33_1" refType="h" fact="0.725"/>
        <dgm:constr type="ctrX" for="ch" forName="right_33_1" refType="w" fact="0.76"/>
        <dgm:constr type="w" for="ch" forName="right_33_2" refType="w" fact="0.36"/>
        <dgm:constr type="h" for="ch" forName="right_33_2" refType="h" fact="0.21"/>
        <dgm:constr type="b" for="ch" forName="right_33_2" refType="h" fact="0.5"/>
        <dgm:constr type="ctrX" for="ch" forName="right_33_2" refType="w" fact="0.76"/>
        <dgm:constr type="w" for="ch" forName="right_33_3" refType="w" fact="0.36"/>
        <dgm:constr type="h" for="ch" forName="right_33_3" refType="h" fact="0.21"/>
        <dgm:constr type="b" for="ch" forName="right_33_3" refType="h" fact="0.275"/>
        <dgm:constr type="ctrX" for="ch" forName="right_33_3" refType="w" fact="0.76"/>
        <dgm:constr type="w" for="ch" forName="left_33_1" refType="w" fact="0.36"/>
        <dgm:constr type="h" for="ch" forName="left_33_1" refType="h" fact="0.21"/>
        <dgm:constr type="b" for="ch" forName="left_33_1" refType="h" fact="0.725"/>
        <dgm:constr type="ctrX" for="ch" forName="left_33_1" refType="w" fact="0.24"/>
        <dgm:constr type="w" for="ch" forName="left_33_2" refType="w" fact="0.36"/>
        <dgm:constr type="h" for="ch" forName="left_33_2" refType="h" fact="0.21"/>
        <dgm:constr type="b" for="ch" forName="left_33_2" refType="h" fact="0.5"/>
        <dgm:constr type="ctrX" for="ch" forName="left_33_2" refType="w" fact="0.24"/>
        <dgm:constr type="w" for="ch" forName="left_33_3" refType="w" fact="0.36"/>
        <dgm:constr type="h" for="ch" forName="left_33_3" refType="h" fact="0.21"/>
        <dgm:constr type="b" for="ch" forName="left_33_3" refType="h" fact="0.275"/>
        <dgm:constr type="ctrX" for="ch" forName="left_33_3" refType="w" fact="0.24"/>
        <dgm:constr type="w" for="ch" forName="right_04_1" refType="w" fact="0.365"/>
        <dgm:constr type="h" for="ch" forName="right_04_1" refType="h" fact="0.185"/>
        <dgm:constr type="b" for="ch" forName="right_04_1" refType="h" fact="0.76"/>
        <dgm:constr type="ctrX" for="ch" forName="right_04_1" refType="w" fact="0.77"/>
        <dgm:constr type="w" for="ch" forName="right_04_2" refType="w" fact="0.365"/>
        <dgm:constr type="h" for="ch" forName="right_04_2" refType="h" fact="0.185"/>
        <dgm:constr type="b" for="ch" forName="right_04_2" refType="h" fact="0.595"/>
        <dgm:constr type="ctrX" for="ch" forName="right_04_2" refType="w" fact="0.78"/>
        <dgm:constr type="w" for="ch" forName="right_04_3" refType="w" fact="0.365"/>
        <dgm:constr type="h" for="ch" forName="right_04_3" refType="h" fact="0.185"/>
        <dgm:constr type="b" for="ch" forName="right_04_3" refType="h" fact="0.43"/>
        <dgm:constr type="ctrX" for="ch" forName="right_04_3" refType="w" fact="0.79"/>
        <dgm:constr type="w" for="ch" forName="right_04_4" refType="w" fact="0.365"/>
        <dgm:constr type="h" for="ch" forName="right_04_4" refType="h" fact="0.185"/>
        <dgm:constr type="b" for="ch" forName="right_04_4" refType="h" fact="0.265"/>
        <dgm:constr type="ctrX" for="ch" forName="right_04_4" refType="w" fact="0.8"/>
        <dgm:constr type="w" for="ch" forName="left_40_1" refType="w" fact="0.365"/>
        <dgm:constr type="h" for="ch" forName="left_40_1" refType="h" fact="0.185"/>
        <dgm:constr type="b" for="ch" forName="left_40_1" refType="h" fact="0.76"/>
        <dgm:constr type="ctrX" for="ch" forName="left_40_1" refType="w" fact="0.23"/>
        <dgm:constr type="w" for="ch" forName="left_40_2" refType="w" fact="0.365"/>
        <dgm:constr type="h" for="ch" forName="left_40_2" refType="h" fact="0.185"/>
        <dgm:constr type="b" for="ch" forName="left_40_2" refType="h" fact="0.595"/>
        <dgm:constr type="ctrX" for="ch" forName="left_40_2" refType="w" fact="0.22"/>
        <dgm:constr type="w" for="ch" forName="left_40_3" refType="w" fact="0.365"/>
        <dgm:constr type="h" for="ch" forName="left_40_3" refType="h" fact="0.185"/>
        <dgm:constr type="b" for="ch" forName="left_40_3" refType="h" fact="0.43"/>
        <dgm:constr type="ctrX" for="ch" forName="left_40_3" refType="w" fact="0.21"/>
        <dgm:constr type="w" for="ch" forName="left_40_4" refType="w" fact="0.365"/>
        <dgm:constr type="h" for="ch" forName="left_40_4" refType="h" fact="0.185"/>
        <dgm:constr type="b" for="ch" forName="left_40_4" refType="h" fact="0.265"/>
        <dgm:constr type="ctrX" for="ch" forName="left_40_4" refType="w" fact="0.2"/>
        <dgm:constr type="w" for="ch" forName="right_14_1" refType="w" fact="0.365"/>
        <dgm:constr type="h" for="ch" forName="right_14_1" refType="h" fact="0.185"/>
        <dgm:constr type="b" for="ch" forName="right_14_1" refType="h" fact="0.76"/>
        <dgm:constr type="ctrX" for="ch" forName="right_14_1" refType="w" fact="0.77"/>
        <dgm:constr type="w" for="ch" forName="right_14_2" refType="w" fact="0.365"/>
        <dgm:constr type="h" for="ch" forName="right_14_2" refType="h" fact="0.185"/>
        <dgm:constr type="b" for="ch" forName="right_14_2" refType="h" fact="0.595"/>
        <dgm:constr type="ctrX" for="ch" forName="right_14_2" refType="w" fact="0.78"/>
        <dgm:constr type="w" for="ch" forName="right_14_3" refType="w" fact="0.365"/>
        <dgm:constr type="h" for="ch" forName="right_14_3" refType="h" fact="0.185"/>
        <dgm:constr type="b" for="ch" forName="right_14_3" refType="h" fact="0.43"/>
        <dgm:constr type="ctrX" for="ch" forName="right_14_3" refType="w" fact="0.79"/>
        <dgm:constr type="w" for="ch" forName="right_14_4" refType="w" fact="0.365"/>
        <dgm:constr type="h" for="ch" forName="right_14_4" refType="h" fact="0.185"/>
        <dgm:constr type="b" for="ch" forName="right_14_4" refType="h" fact="0.265"/>
        <dgm:constr type="ctrX" for="ch" forName="right_14_4" refType="w" fact="0.8"/>
        <dgm:constr type="w" for="ch" forName="left_14_1" refType="w" fact="0.365"/>
        <dgm:constr type="h" for="ch" forName="left_14_1" refType="h" fact="0.185"/>
        <dgm:constr type="b" for="ch" forName="left_14_1" refType="h" fact="0.715"/>
        <dgm:constr type="ctrX" for="ch" forName="left_14_1" refType="w" fact="0.25"/>
        <dgm:constr type="w" for="ch" forName="left_41_1" refType="w" fact="0.365"/>
        <dgm:constr type="h" for="ch" forName="left_41_1" refType="h" fact="0.185"/>
        <dgm:constr type="b" for="ch" forName="left_41_1" refType="h" fact="0.76"/>
        <dgm:constr type="ctrX" for="ch" forName="left_41_1" refType="w" fact="0.23"/>
        <dgm:constr type="w" for="ch" forName="left_41_2" refType="w" fact="0.365"/>
        <dgm:constr type="h" for="ch" forName="left_41_2" refType="h" fact="0.185"/>
        <dgm:constr type="b" for="ch" forName="left_41_2" refType="h" fact="0.595"/>
        <dgm:constr type="ctrX" for="ch" forName="left_41_2" refType="w" fact="0.22"/>
        <dgm:constr type="w" for="ch" forName="left_41_3" refType="w" fact="0.365"/>
        <dgm:constr type="h" for="ch" forName="left_41_3" refType="h" fact="0.185"/>
        <dgm:constr type="b" for="ch" forName="left_41_3" refType="h" fact="0.43"/>
        <dgm:constr type="ctrX" for="ch" forName="left_41_3" refType="w" fact="0.21"/>
        <dgm:constr type="w" for="ch" forName="left_41_4" refType="w" fact="0.365"/>
        <dgm:constr type="h" for="ch" forName="left_41_4" refType="h" fact="0.185"/>
        <dgm:constr type="b" for="ch" forName="left_41_4" refType="h" fact="0.265"/>
        <dgm:constr type="ctrX" for="ch" forName="left_41_4" refType="w" fact="0.2"/>
        <dgm:constr type="w" for="ch" forName="right_41_1" refType="w" fact="0.365"/>
        <dgm:constr type="h" for="ch" forName="right_41_1" refType="h" fact="0.185"/>
        <dgm:constr type="b" for="ch" forName="right_41_1" refType="h" fact="0.715"/>
        <dgm:constr type="ctrX" for="ch" forName="right_41_1" refType="w" fact="0.75"/>
        <dgm:constr type="w" for="ch" forName="right_24_1" refType="w" fact="0.365"/>
        <dgm:constr type="h" for="ch" forName="right_24_1" refType="h" fact="0.185"/>
        <dgm:constr type="b" for="ch" forName="right_24_1" refType="h" fact="0.76"/>
        <dgm:constr type="ctrX" for="ch" forName="right_24_1" refType="w" fact="0.77"/>
        <dgm:constr type="w" for="ch" forName="right_24_2" refType="w" fact="0.365"/>
        <dgm:constr type="h" for="ch" forName="right_24_2" refType="h" fact="0.185"/>
        <dgm:constr type="b" for="ch" forName="right_24_2" refType="h" fact="0.595"/>
        <dgm:constr type="ctrX" for="ch" forName="right_24_2" refType="w" fact="0.78"/>
        <dgm:constr type="w" for="ch" forName="right_24_3" refType="w" fact="0.365"/>
        <dgm:constr type="h" for="ch" forName="right_24_3" refType="h" fact="0.185"/>
        <dgm:constr type="b" for="ch" forName="right_24_3" refType="h" fact="0.43"/>
        <dgm:constr type="ctrX" for="ch" forName="right_24_3" refType="w" fact="0.79"/>
        <dgm:constr type="w" for="ch" forName="right_24_4" refType="w" fact="0.365"/>
        <dgm:constr type="h" for="ch" forName="right_24_4" refType="h" fact="0.185"/>
        <dgm:constr type="b" for="ch" forName="right_24_4" refType="h" fact="0.265"/>
        <dgm:constr type="ctrX" for="ch" forName="right_24_4" refType="w" fact="0.8"/>
        <dgm:constr type="w" for="ch" forName="left_24_1" refType="w" fact="0.365"/>
        <dgm:constr type="h" for="ch" forName="left_24_1" refType="h" fact="0.185"/>
        <dgm:constr type="b" for="ch" forName="left_24_1" refType="h" fact="0.715"/>
        <dgm:constr type="ctrX" for="ch" forName="left_24_1" refType="w" fact="0.25"/>
        <dgm:constr type="w" for="ch" forName="left_24_2" refType="w" fact="0.365"/>
        <dgm:constr type="h" for="ch" forName="left_24_2" refType="h" fact="0.185"/>
        <dgm:constr type="b" for="ch" forName="left_24_2" refType="h" fact="0.55"/>
        <dgm:constr type="ctrX" for="ch" forName="left_24_2" refType="w" fact="0.26"/>
        <dgm:constr type="w" for="ch" forName="left_42_1" refType="w" fact="0.365"/>
        <dgm:constr type="h" for="ch" forName="left_42_1" refType="h" fact="0.185"/>
        <dgm:constr type="b" for="ch" forName="left_42_1" refType="h" fact="0.76"/>
        <dgm:constr type="ctrX" for="ch" forName="left_42_1" refType="w" fact="0.23"/>
        <dgm:constr type="w" for="ch" forName="left_42_2" refType="w" fact="0.365"/>
        <dgm:constr type="h" for="ch" forName="left_42_2" refType="h" fact="0.185"/>
        <dgm:constr type="b" for="ch" forName="left_42_2" refType="h" fact="0.595"/>
        <dgm:constr type="ctrX" for="ch" forName="left_42_2" refType="w" fact="0.22"/>
        <dgm:constr type="w" for="ch" forName="left_42_3" refType="w" fact="0.365"/>
        <dgm:constr type="h" for="ch" forName="left_42_3" refType="h" fact="0.185"/>
        <dgm:constr type="b" for="ch" forName="left_42_3" refType="h" fact="0.43"/>
        <dgm:constr type="ctrX" for="ch" forName="left_42_3" refType="w" fact="0.21"/>
        <dgm:constr type="w" for="ch" forName="left_42_4" refType="w" fact="0.365"/>
        <dgm:constr type="h" for="ch" forName="left_42_4" refType="h" fact="0.185"/>
        <dgm:constr type="b" for="ch" forName="left_42_4" refType="h" fact="0.265"/>
        <dgm:constr type="ctrX" for="ch" forName="left_42_4" refType="w" fact="0.2"/>
        <dgm:constr type="w" for="ch" forName="right_42_1" refType="w" fact="0.365"/>
        <dgm:constr type="h" for="ch" forName="right_42_1" refType="h" fact="0.185"/>
        <dgm:constr type="b" for="ch" forName="right_42_1" refType="h" fact="0.715"/>
        <dgm:constr type="ctrX" for="ch" forName="right_42_1" refType="w" fact="0.75"/>
        <dgm:constr type="w" for="ch" forName="right_42_2" refType="w" fact="0.365"/>
        <dgm:constr type="h" for="ch" forName="right_42_2" refType="h" fact="0.185"/>
        <dgm:constr type="b" for="ch" forName="right_42_2" refType="h" fact="0.55"/>
        <dgm:constr type="ctrX" for="ch" forName="right_42_2" refType="w" fact="0.74"/>
        <dgm:constr type="w" for="ch" forName="right_34_1" refType="w" fact="0.365"/>
        <dgm:constr type="h" for="ch" forName="right_34_1" refType="h" fact="0.185"/>
        <dgm:constr type="b" for="ch" forName="right_34_1" refType="h" fact="0.76"/>
        <dgm:constr type="ctrX" for="ch" forName="right_34_1" refType="w" fact="0.77"/>
        <dgm:constr type="w" for="ch" forName="right_34_2" refType="w" fact="0.365"/>
        <dgm:constr type="h" for="ch" forName="right_34_2" refType="h" fact="0.185"/>
        <dgm:constr type="b" for="ch" forName="right_34_2" refType="h" fact="0.595"/>
        <dgm:constr type="ctrX" for="ch" forName="right_34_2" refType="w" fact="0.78"/>
        <dgm:constr type="w" for="ch" forName="right_34_3" refType="w" fact="0.365"/>
        <dgm:constr type="h" for="ch" forName="right_34_3" refType="h" fact="0.185"/>
        <dgm:constr type="b" for="ch" forName="right_34_3" refType="h" fact="0.43"/>
        <dgm:constr type="ctrX" for="ch" forName="right_34_3" refType="w" fact="0.79"/>
        <dgm:constr type="w" for="ch" forName="right_34_4" refType="w" fact="0.365"/>
        <dgm:constr type="h" for="ch" forName="right_34_4" refType="h" fact="0.185"/>
        <dgm:constr type="b" for="ch" forName="right_34_4" refType="h" fact="0.265"/>
        <dgm:constr type="ctrX" for="ch" forName="right_34_4" refType="w" fact="0.8"/>
        <dgm:constr type="w" for="ch" forName="left_34_1" refType="w" fact="0.365"/>
        <dgm:constr type="h" for="ch" forName="left_34_1" refType="h" fact="0.185"/>
        <dgm:constr type="b" for="ch" forName="left_34_1" refType="h" fact="0.715"/>
        <dgm:constr type="ctrX" for="ch" forName="left_34_1" refType="w" fact="0.25"/>
        <dgm:constr type="w" for="ch" forName="left_34_2" refType="w" fact="0.365"/>
        <dgm:constr type="h" for="ch" forName="left_34_2" refType="h" fact="0.185"/>
        <dgm:constr type="b" for="ch" forName="left_34_2" refType="h" fact="0.55"/>
        <dgm:constr type="ctrX" for="ch" forName="left_34_2" refType="w" fact="0.26"/>
        <dgm:constr type="w" for="ch" forName="left_34_3" refType="w" fact="0.365"/>
        <dgm:constr type="h" for="ch" forName="left_34_3" refType="h" fact="0.185"/>
        <dgm:constr type="b" for="ch" forName="left_34_3" refType="h" fact="0.385"/>
        <dgm:constr type="ctrX" for="ch" forName="left_34_3" refType="w" fact="0.27"/>
        <dgm:constr type="w" for="ch" forName="left_43_1" refType="w" fact="0.365"/>
        <dgm:constr type="h" for="ch" forName="left_43_1" refType="h" fact="0.185"/>
        <dgm:constr type="b" for="ch" forName="left_43_1" refType="h" fact="0.76"/>
        <dgm:constr type="ctrX" for="ch" forName="left_43_1" refType="w" fact="0.23"/>
        <dgm:constr type="w" for="ch" forName="left_43_2" refType="w" fact="0.365"/>
        <dgm:constr type="h" for="ch" forName="left_43_2" refType="h" fact="0.185"/>
        <dgm:constr type="b" for="ch" forName="left_43_2" refType="h" fact="0.595"/>
        <dgm:constr type="ctrX" for="ch" forName="left_43_2" refType="w" fact="0.22"/>
        <dgm:constr type="w" for="ch" forName="left_43_3" refType="w" fact="0.365"/>
        <dgm:constr type="h" for="ch" forName="left_43_3" refType="h" fact="0.185"/>
        <dgm:constr type="b" for="ch" forName="left_43_3" refType="h" fact="0.43"/>
        <dgm:constr type="ctrX" for="ch" forName="left_43_3" refType="w" fact="0.21"/>
        <dgm:constr type="w" for="ch" forName="left_43_4" refType="w" fact="0.365"/>
        <dgm:constr type="h" for="ch" forName="left_43_4" refType="h" fact="0.185"/>
        <dgm:constr type="b" for="ch" forName="left_43_4" refType="h" fact="0.265"/>
        <dgm:constr type="ctrX" for="ch" forName="left_43_4" refType="w" fact="0.2"/>
        <dgm:constr type="w" for="ch" forName="right_43_1" refType="w" fact="0.365"/>
        <dgm:constr type="h" for="ch" forName="right_43_1" refType="h" fact="0.185"/>
        <dgm:constr type="b" for="ch" forName="right_43_1" refType="h" fact="0.715"/>
        <dgm:constr type="ctrX" for="ch" forName="right_43_1" refType="w" fact="0.75"/>
        <dgm:constr type="w" for="ch" forName="right_43_2" refType="w" fact="0.365"/>
        <dgm:constr type="h" for="ch" forName="right_43_2" refType="h" fact="0.185"/>
        <dgm:constr type="b" for="ch" forName="right_43_2" refType="h" fact="0.55"/>
        <dgm:constr type="ctrX" for="ch" forName="right_43_2" refType="w" fact="0.74"/>
        <dgm:constr type="w" for="ch" forName="right_43_3" refType="w" fact="0.365"/>
        <dgm:constr type="h" for="ch" forName="right_43_3" refType="h" fact="0.185"/>
        <dgm:constr type="b" for="ch" forName="right_43_3" refType="h" fact="0.385"/>
        <dgm:constr type="ctrX" for="ch" forName="right_43_3" refType="w" fact="0.73"/>
        <dgm:constr type="w" for="ch" forName="right_44_1" refType="w" fact="0.36"/>
        <dgm:constr type="h" for="ch" forName="right_44_1" refType="h" fact="0.154"/>
        <dgm:constr type="b" for="ch" forName="right_44_1" refType="h" fact="0.725"/>
        <dgm:constr type="ctrX" for="ch" forName="right_44_1" refType="w" fact="0.76"/>
        <dgm:constr type="w" for="ch" forName="right_44_2" refType="w" fact="0.36"/>
        <dgm:constr type="h" for="ch" forName="right_44_2" refType="h" fact="0.154"/>
        <dgm:constr type="b" for="ch" forName="right_44_2" refType="h" fact="0.559"/>
        <dgm:constr type="ctrX" for="ch" forName="right_44_2" refType="w" fact="0.76"/>
        <dgm:constr type="w" for="ch" forName="right_44_3" refType="w" fact="0.36"/>
        <dgm:constr type="h" for="ch" forName="right_44_3" refType="h" fact="0.154"/>
        <dgm:constr type="b" for="ch" forName="right_44_3" refType="h" fact="0.393"/>
        <dgm:constr type="ctrX" for="ch" forName="right_44_3" refType="w" fact="0.76"/>
        <dgm:constr type="w" for="ch" forName="right_44_4" refType="w" fact="0.36"/>
        <dgm:constr type="h" for="ch" forName="right_44_4" refType="h" fact="0.154"/>
        <dgm:constr type="b" for="ch" forName="right_44_4" refType="h" fact="0.224"/>
        <dgm:constr type="ctrX" for="ch" forName="right_44_4" refType="w" fact="0.76"/>
        <dgm:constr type="w" for="ch" forName="left_44_1" refType="w" fact="0.36"/>
        <dgm:constr type="h" for="ch" forName="left_44_1" refType="h" fact="0.154"/>
        <dgm:constr type="b" for="ch" forName="left_44_1" refType="h" fact="0.725"/>
        <dgm:constr type="ctrX" for="ch" forName="left_44_1" refType="w" fact="0.24"/>
        <dgm:constr type="w" for="ch" forName="left_44_2" refType="w" fact="0.36"/>
        <dgm:constr type="h" for="ch" forName="left_44_2" refType="h" fact="0.154"/>
        <dgm:constr type="b" for="ch" forName="left_44_2" refType="h" fact="0.559"/>
        <dgm:constr type="ctrX" for="ch" forName="left_44_2" refType="w" fact="0.24"/>
        <dgm:constr type="w" for="ch" forName="left_44_3" refType="w" fact="0.36"/>
        <dgm:constr type="h" for="ch" forName="left_44_3" refType="h" fact="0.154"/>
        <dgm:constr type="b" for="ch" forName="left_44_3" refType="h" fact="0.393"/>
        <dgm:constr type="ctrX" for="ch" forName="left_44_3" refType="w" fact="0.24"/>
        <dgm:constr type="w" for="ch" forName="left_44_4" refType="w" fact="0.36"/>
        <dgm:constr type="h" for="ch" forName="left_44_4" refType="h" fact="0.154"/>
        <dgm:constr type="b" for="ch" forName="left_44_4" refType="h" fact="0.224"/>
        <dgm:constr type="ctrX" for="ch" forName="left_44_4" refType="w" fact="0.24"/>
      </dgm:constrLst>
      <dgm:ruleLst/>
      <dgm:layoutNode name="dummyMaxCanvas_ChildArea">
        <dgm:alg type="sp"/>
        <dgm:shape xmlns:r="http://schemas.openxmlformats.org/officeDocument/2006/relationships" r:blip="">
          <dgm:adjLst/>
        </dgm:shape>
        <dgm:presOf/>
        <dgm:constrLst/>
        <dgm:ruleLst/>
      </dgm:layoutNode>
      <dgm:layoutNode name="fulcrum" styleLbl="alignAccFollowNode1">
        <dgm:alg type="sp"/>
        <dgm:shape xmlns:r="http://schemas.openxmlformats.org/officeDocument/2006/relationships" type="triangle" r:blip="">
          <dgm:adjLst/>
        </dgm:shape>
        <dgm:presOf/>
        <dgm:constrLst/>
        <dgm:ruleLst/>
      </dgm:layoutNode>
      <dgm:choose name="Name0">
        <dgm:if name="Name1" axis="ch ch" ptType="node node" st="1 1" cnt="1 0" func="cnt" op="equ" val="0">
          <dgm:choose name="Name2">
            <dgm:if name="Name3" axis="ch ch" ptType="node node" st="2 1" cnt="1 0" func="cnt" op="equ" val="0">
              <dgm:layoutNode name="balance_00" styleLbl="alignAccFollowNode1">
                <dgm:varLst>
                  <dgm:bulletEnabled val="1"/>
                </dgm:varLst>
                <dgm:alg type="sp"/>
                <dgm:shape xmlns:r="http://schemas.openxmlformats.org/officeDocument/2006/relationships" type="rect" r:blip="">
                  <dgm:adjLst/>
                </dgm:shape>
                <dgm:presOf/>
                <dgm:constrLst/>
                <dgm:ruleLst/>
              </dgm:layoutNode>
            </dgm:if>
            <dgm:else name="Name4">
              <dgm:choose name="Name5">
                <dgm:if name="Name6" axis="ch ch" ptType="node node" st="2 1" cnt="1 0" func="cnt" op="equ" val="1">
                  <dgm:layoutNode name="balance_01" styleLbl="alignAccFollowNode1">
                    <dgm:varLst>
                      <dgm:bulletEnabled val="1"/>
                    </dgm:varLst>
                    <dgm:alg type="sp"/>
                    <dgm:shape xmlns:r="http://schemas.openxmlformats.org/officeDocument/2006/relationships" rot="4" type="rect" r:blip="">
                      <dgm:adjLst/>
                    </dgm:shape>
                    <dgm:presOf/>
                    <dgm:constrLst/>
                    <dgm:ruleLst/>
                  </dgm:layoutNode>
                  <dgm:layoutNode name="right_0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
                  <dgm:choose name="Name8">
                    <dgm:if name="Name9" axis="ch ch" ptType="node node" st="2 1" cnt="1 0" func="cnt" op="equ" val="2">
                      <dgm:layoutNode name="balance_02" styleLbl="alignAccFollowNode1">
                        <dgm:varLst>
                          <dgm:bulletEnabled val="1"/>
                        </dgm:varLst>
                        <dgm:alg type="sp"/>
                        <dgm:shape xmlns:r="http://schemas.openxmlformats.org/officeDocument/2006/relationships" rot="4" type="rect" r:blip="">
                          <dgm:adjLst/>
                        </dgm:shape>
                        <dgm:presOf/>
                        <dgm:constrLst/>
                        <dgm:ruleLst/>
                      </dgm:layoutNode>
                      <dgm:layoutNode name="right_0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0">
                      <dgm:choose name="Name11">
                        <dgm:if name="Name12" axis="ch ch" ptType="node node" st="2 1" cnt="1 0" func="cnt" op="equ" val="3">
                          <dgm:layoutNode name="balance_03" styleLbl="alignAccFollowNode1">
                            <dgm:varLst>
                              <dgm:bulletEnabled val="1"/>
                            </dgm:varLst>
                            <dgm:alg type="sp"/>
                            <dgm:shape xmlns:r="http://schemas.openxmlformats.org/officeDocument/2006/relationships" rot="4" type="rect" r:blip="">
                              <dgm:adjLst/>
                            </dgm:shape>
                            <dgm:presOf/>
                            <dgm:constrLst/>
                            <dgm:ruleLst/>
                          </dgm:layoutNode>
                          <dgm:layoutNode name="right_0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3">
                          <dgm:choose name="Name14">
                            <dgm:if name="Name15" axis="ch ch" ptType="node node" st="2 1" cnt="1 0" func="cnt" op="gte" val="4">
                              <dgm:layoutNode name="balance_04" styleLbl="alignAccFollowNode1">
                                <dgm:varLst>
                                  <dgm:bulletEnabled val="1"/>
                                </dgm:varLst>
                                <dgm:alg type="sp"/>
                                <dgm:shape xmlns:r="http://schemas.openxmlformats.org/officeDocument/2006/relationships" rot="4" type="rect" r:blip="">
                                  <dgm:adjLst/>
                                </dgm:shape>
                                <dgm:presOf/>
                                <dgm:constrLst/>
                                <dgm:ruleLst/>
                              </dgm:layoutNode>
                              <dgm:layoutNode name="right_0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6"/>
                          </dgm:choose>
                        </dgm:else>
                      </dgm:choose>
                    </dgm:else>
                  </dgm:choose>
                </dgm:else>
              </dgm:choose>
            </dgm:else>
          </dgm:choose>
        </dgm:if>
        <dgm:else name="Name17">
          <dgm:choose name="Name18">
            <dgm:if name="Name19" axis="ch ch" ptType="node node" st="1 1" cnt="1 0" func="cnt" op="equ" val="1">
              <dgm:choose name="Name20">
                <dgm:if name="Name21" axis="ch ch" ptType="node node" st="2 1" cnt="1 0" func="cnt" op="equ" val="0">
                  <dgm:layoutNode name="balance_10" styleLbl="alignAccFollowNode1">
                    <dgm:varLst>
                      <dgm:bulletEnabled val="1"/>
                    </dgm:varLst>
                    <dgm:alg type="sp"/>
                    <dgm:shape xmlns:r="http://schemas.openxmlformats.org/officeDocument/2006/relationships" rot="-4" type="rect" r:blip="">
                      <dgm:adjLst/>
                    </dgm:shape>
                    <dgm:presOf/>
                    <dgm:constrLst/>
                    <dgm:ruleLst/>
                  </dgm:layoutNode>
                  <dgm:layoutNode name="left_1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2">
                  <dgm:choose name="Name23">
                    <dgm:if name="Name24" axis="ch ch" ptType="node node" st="2 1" cnt="1 0" func="cnt" op="equ" val="1">
                      <dgm:layoutNode name="balance_11" styleLbl="alignAccFollowNode1">
                        <dgm:varLst>
                          <dgm:bulletEnabled val="1"/>
                        </dgm:varLst>
                        <dgm:alg type="sp"/>
                        <dgm:shape xmlns:r="http://schemas.openxmlformats.org/officeDocument/2006/relationships" type="rect" r:blip="">
                          <dgm:adjLst/>
                        </dgm:shape>
                        <dgm:presOf/>
                        <dgm:constrLst/>
                        <dgm:ruleLst/>
                      </dgm:layoutNode>
                      <dgm:layoutNode name="left_11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1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5">
                      <dgm:choose name="Name26">
                        <dgm:if name="Name27" axis="ch ch" ptType="node node" st="2 1" cnt="1 0" func="cnt" op="equ" val="2">
                          <dgm:layoutNode name="balance_12" styleLbl="alignAccFollowNode1">
                            <dgm:varLst>
                              <dgm:bulletEnabled val="1"/>
                            </dgm:varLst>
                            <dgm:alg type="sp"/>
                            <dgm:shape xmlns:r="http://schemas.openxmlformats.org/officeDocument/2006/relationships" rot="4" type="rect" r:blip="">
                              <dgm:adjLst/>
                            </dgm:shape>
                            <dgm:presOf/>
                            <dgm:constrLst/>
                            <dgm:ruleLst/>
                          </dgm:layoutNode>
                          <dgm:layoutNode name="right_1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8">
                          <dgm:choose name="Name29">
                            <dgm:if name="Name30" axis="ch ch" ptType="node node" st="2 1" cnt="1 0" func="cnt" op="equ" val="3">
                              <dgm:layoutNode name="balance_13" styleLbl="alignAccFollowNode1">
                                <dgm:varLst>
                                  <dgm:bulletEnabled val="1"/>
                                </dgm:varLst>
                                <dgm:alg type="sp"/>
                                <dgm:shape xmlns:r="http://schemas.openxmlformats.org/officeDocument/2006/relationships" rot="4" type="rect" r:blip="">
                                  <dgm:adjLst/>
                                </dgm:shape>
                                <dgm:presOf/>
                                <dgm:constrLst/>
                                <dgm:ruleLst/>
                              </dgm:layoutNode>
                              <dgm:layoutNode name="right_1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1">
                              <dgm:choose name="Name32">
                                <dgm:if name="Name33" axis="ch ch" ptType="node node" st="2 1" cnt="1 0" func="cnt" op="gte" val="4">
                                  <dgm:layoutNode name="balance_14" styleLbl="alignAccFollowNode1">
                                    <dgm:varLst>
                                      <dgm:bulletEnabled val="1"/>
                                    </dgm:varLst>
                                    <dgm:alg type="sp"/>
                                    <dgm:shape xmlns:r="http://schemas.openxmlformats.org/officeDocument/2006/relationships" rot="4" type="rect" r:blip="">
                                      <dgm:adjLst/>
                                    </dgm:shape>
                                    <dgm:presOf/>
                                    <dgm:constrLst/>
                                    <dgm:ruleLst/>
                                  </dgm:layoutNode>
                                  <dgm:layoutNode name="right_1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4"/>
                              </dgm:choose>
                            </dgm:else>
                          </dgm:choose>
                        </dgm:else>
                      </dgm:choose>
                    </dgm:else>
                  </dgm:choose>
                </dgm:else>
              </dgm:choose>
            </dgm:if>
            <dgm:else name="Name35">
              <dgm:choose name="Name36">
                <dgm:if name="Name37" axis="ch ch" ptType="node node" st="1 1" cnt="1 0" func="cnt" op="equ" val="2">
                  <dgm:choose name="Name38">
                    <dgm:if name="Name39" axis="ch ch" ptType="node node" st="2 1" cnt="1 0" func="cnt" op="equ" val="0">
                      <dgm:layoutNode name="balance_20" styleLbl="alignAccFollowNode1">
                        <dgm:varLst>
                          <dgm:bulletEnabled val="1"/>
                        </dgm:varLst>
                        <dgm:alg type="sp"/>
                        <dgm:shape xmlns:r="http://schemas.openxmlformats.org/officeDocument/2006/relationships" rot="-4" type="rect" r:blip="">
                          <dgm:adjLst/>
                        </dgm:shape>
                        <dgm:presOf/>
                        <dgm:constrLst/>
                        <dgm:ruleLst/>
                      </dgm:layoutNode>
                      <dgm:layoutNode name="left_2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0">
                      <dgm:choose name="Name41">
                        <dgm:if name="Name42" axis="ch ch" ptType="node node" st="2 1" cnt="1 0" func="cnt" op="equ" val="1">
                          <dgm:layoutNode name="balance_21" styleLbl="alignAccFollowNode1">
                            <dgm:varLst>
                              <dgm:bulletEnabled val="1"/>
                            </dgm:varLst>
                            <dgm:alg type="sp"/>
                            <dgm:shape xmlns:r="http://schemas.openxmlformats.org/officeDocument/2006/relationships" rot="-4" type="rect" r:blip="">
                              <dgm:adjLst/>
                            </dgm:shape>
                            <dgm:presOf/>
                            <dgm:constrLst/>
                            <dgm:ruleLst/>
                          </dgm:layoutNode>
                          <dgm:layoutNode name="left_2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3">
                          <dgm:choose name="Name44">
                            <dgm:if name="Name45" axis="ch ch" ptType="node node" st="2 1" cnt="1 0" func="cnt" op="equ" val="2">
                              <dgm:layoutNode name="balance_22" styleLbl="alignAccFollowNode1">
                                <dgm:varLst>
                                  <dgm:bulletEnabled val="1"/>
                                </dgm:varLst>
                                <dgm:alg type="sp"/>
                                <dgm:shape xmlns:r="http://schemas.openxmlformats.org/officeDocument/2006/relationships" type="rect" r:blip="">
                                  <dgm:adjLst/>
                                </dgm:shape>
                                <dgm:presOf/>
                                <dgm:constrLst/>
                                <dgm:ruleLst/>
                              </dgm:layoutNode>
                              <dgm:layoutNode name="right_22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2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2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2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6">
                              <dgm:choose name="Name47">
                                <dgm:if name="Name48" axis="ch ch" ptType="node node" st="2 1" cnt="1 0" func="cnt" op="equ" val="3">
                                  <dgm:layoutNode name="balance_23" styleLbl="alignAccFollowNode1">
                                    <dgm:varLst>
                                      <dgm:bulletEnabled val="1"/>
                                    </dgm:varLst>
                                    <dgm:alg type="sp"/>
                                    <dgm:shape xmlns:r="http://schemas.openxmlformats.org/officeDocument/2006/relationships" rot="4" type="rect" r:blip="">
                                      <dgm:adjLst/>
                                    </dgm:shape>
                                    <dgm:presOf/>
                                    <dgm:constrLst/>
                                    <dgm:ruleLst/>
                                  </dgm:layoutNode>
                                  <dgm:layoutNode name="right_2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3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9">
                                  <dgm:choose name="Name50">
                                    <dgm:if name="Name51" axis="ch ch" ptType="node node" st="2 1" cnt="1 0" func="cnt" op="gte" val="4">
                                      <dgm:layoutNode name="balance_24" styleLbl="alignAccFollowNode1">
                                        <dgm:varLst>
                                          <dgm:bulletEnabled val="1"/>
                                        </dgm:varLst>
                                        <dgm:alg type="sp"/>
                                        <dgm:shape xmlns:r="http://schemas.openxmlformats.org/officeDocument/2006/relationships" rot="4" type="rect" r:blip="">
                                          <dgm:adjLst/>
                                        </dgm:shape>
                                        <dgm:presOf/>
                                        <dgm:constrLst/>
                                        <dgm:ruleLst/>
                                      </dgm:layoutNode>
                                      <dgm:layoutNode name="right_2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4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2"/>
                                  </dgm:choose>
                                </dgm:else>
                              </dgm:choose>
                            </dgm:else>
                          </dgm:choose>
                        </dgm:else>
                      </dgm:choose>
                    </dgm:else>
                  </dgm:choose>
                </dgm:if>
                <dgm:else name="Name53">
                  <dgm:choose name="Name54">
                    <dgm:if name="Name55" axis="ch ch" ptType="node node" st="1 1" cnt="1 0" func="cnt" op="equ" val="3">
                      <dgm:choose name="Name56">
                        <dgm:if name="Name57" axis="ch ch" ptType="node node" st="2 1" cnt="1 0" func="cnt" op="equ" val="0">
                          <dgm:layoutNode name="balance_30" styleLbl="alignAccFollowNode1">
                            <dgm:varLst>
                              <dgm:bulletEnabled val="1"/>
                            </dgm:varLst>
                            <dgm:alg type="sp"/>
                            <dgm:shape xmlns:r="http://schemas.openxmlformats.org/officeDocument/2006/relationships" rot="-4" type="rect" r:blip="">
                              <dgm:adjLst/>
                            </dgm:shape>
                            <dgm:presOf/>
                            <dgm:constrLst/>
                            <dgm:ruleLst/>
                          </dgm:layoutNode>
                          <dgm:layoutNode name="left_3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0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name="Name59">
                            <dgm:if name="Name60" axis="ch ch" ptType="node node" st="2 1" cnt="1 0" func="cnt" op="equ" val="1">
                              <dgm:layoutNode name="balance_31" styleLbl="alignAccFollowNode1">
                                <dgm:varLst>
                                  <dgm:bulletEnabled val="1"/>
                                </dgm:varLst>
                                <dgm:alg type="sp"/>
                                <dgm:shape xmlns:r="http://schemas.openxmlformats.org/officeDocument/2006/relationships" rot="-4" type="rect" r:blip="">
                                  <dgm:adjLst/>
                                </dgm:shape>
                                <dgm:presOf/>
                                <dgm:constrLst/>
                                <dgm:ruleLst/>
                              </dgm:layoutNode>
                              <dgm:layoutNode name="left_3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1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1">
                              <dgm:choose name="Name62">
                                <dgm:if name="Name63" axis="ch ch" ptType="node node" st="2 1" cnt="1 0" func="cnt" op="equ" val="2">
                                  <dgm:layoutNode name="balance_32" styleLbl="alignAccFollowNode1">
                                    <dgm:varLst>
                                      <dgm:bulletEnabled val="1"/>
                                    </dgm:varLst>
                                    <dgm:alg type="sp"/>
                                    <dgm:shape xmlns:r="http://schemas.openxmlformats.org/officeDocument/2006/relationships" rot="-4" type="rect" r:blip="">
                                      <dgm:adjLst/>
                                    </dgm:shape>
                                    <dgm:presOf/>
                                    <dgm:constrLst/>
                                    <dgm:ruleLst/>
                                  </dgm:layoutNode>
                                  <dgm:layoutNode name="left_3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2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2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4">
                                  <dgm:choose name="Name65">
                                    <dgm:if name="Name66" axis="ch ch" ptType="node node" st="2 1" cnt="1 0" func="cnt" op="equ" val="3">
                                      <dgm:layoutNode name="balance_33" styleLbl="alignAccFollowNode1">
                                        <dgm:varLst>
                                          <dgm:bulletEnabled val="1"/>
                                        </dgm:varLst>
                                        <dgm:alg type="sp"/>
                                        <dgm:shape xmlns:r="http://schemas.openxmlformats.org/officeDocument/2006/relationships" type="rect" r:blip="">
                                          <dgm:adjLst/>
                                        </dgm:shape>
                                        <dgm:presOf/>
                                        <dgm:constrLst/>
                                        <dgm:ruleLst/>
                                      </dgm:layoutNode>
                                      <dgm:layoutNode name="right_33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3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3_3" styleLbl="node1">
                                        <dgm:varLst>
                                          <dgm:bulletEnabled val="1"/>
                                        </dgm:varLst>
                                        <dgm:alg type="tx"/>
                                        <dgm:shape xmlns:r="http://schemas.openxmlformats.org/officeDocument/2006/relationships"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3" styleLbl="node1">
                                        <dgm:varLst>
                                          <dgm:bulletEnabled val="1"/>
                                        </dgm:varLst>
                                        <dgm:alg type="tx"/>
                                        <dgm:shape xmlns:r="http://schemas.openxmlformats.org/officeDocument/2006/relationships"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7">
                                      <dgm:choose name="Name68">
                                        <dgm:if name="Name69" axis="ch ch" ptType="node node" st="2 1" cnt="1 0" func="cnt" op="gte" val="4">
                                          <dgm:layoutNode name="balance_34" styleLbl="alignAccFollowNode1">
                                            <dgm:varLst>
                                              <dgm:bulletEnabled val="1"/>
                                            </dgm:varLst>
                                            <dgm:alg type="sp"/>
                                            <dgm:shape xmlns:r="http://schemas.openxmlformats.org/officeDocument/2006/relationships" rot="4" type="rect" r:blip="">
                                              <dgm:adjLst/>
                                            </dgm:shape>
                                            <dgm:presOf/>
                                            <dgm:constrLst/>
                                            <dgm:ruleLst/>
                                          </dgm:layoutNode>
                                          <dgm:layoutNode name="right_3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0"/>
                                      </dgm:choose>
                                    </dgm:else>
                                  </dgm:choose>
                                </dgm:else>
                              </dgm:choose>
                            </dgm:else>
                          </dgm:choose>
                        </dgm:else>
                      </dgm:choose>
                    </dgm:if>
                    <dgm:else name="Name71">
                      <dgm:choose name="Name72">
                        <dgm:if name="Name73" axis="ch ch" ptType="node node" st="1 1" cnt="1 0" func="cnt" op="gte" val="4">
                          <dgm:choose name="Name74">
                            <dgm:if name="Name75" axis="ch ch" ptType="node node" st="2 1" cnt="1 0" func="cnt" op="equ" val="0">
                              <dgm:layoutNode name="balance_40" styleLbl="alignAccFollowNode1">
                                <dgm:varLst>
                                  <dgm:bulletEnabled val="1"/>
                                </dgm:varLst>
                                <dgm:alg type="sp"/>
                                <dgm:shape xmlns:r="http://schemas.openxmlformats.org/officeDocument/2006/relationships" rot="-4" type="rect" r:blip="">
                                  <dgm:adjLst/>
                                </dgm:shape>
                                <dgm:presOf/>
                                <dgm:constrLst/>
                                <dgm:ruleLst/>
                              </dgm:layoutNode>
                              <dgm:layoutNode name="left_4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6">
                              <dgm:choose name="Name77">
                                <dgm:if name="Name78" axis="ch ch" ptType="node node" st="2 1" cnt="1 0" func="cnt" op="equ" val="1">
                                  <dgm:layoutNode name="balance_41" styleLbl="alignAccFollowNode1">
                                    <dgm:varLst>
                                      <dgm:bulletEnabled val="1"/>
                                    </dgm:varLst>
                                    <dgm:alg type="sp"/>
                                    <dgm:shape xmlns:r="http://schemas.openxmlformats.org/officeDocument/2006/relationships" rot="-4" type="rect" r:blip="">
                                      <dgm:adjLst/>
                                    </dgm:shape>
                                    <dgm:presOf/>
                                    <dgm:constrLst/>
                                    <dgm:ruleLst/>
                                  </dgm:layoutNode>
                                  <dgm:layoutNode name="left_4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name="Name80">
                                    <dgm:if name="Name81" axis="ch ch" ptType="node node" st="2 1" cnt="1 0" func="cnt" op="equ" val="2">
                                      <dgm:layoutNode name="balance_42" styleLbl="alignAccFollowNode1">
                                        <dgm:varLst>
                                          <dgm:bulletEnabled val="1"/>
                                        </dgm:varLst>
                                        <dgm:alg type="sp"/>
                                        <dgm:shape xmlns:r="http://schemas.openxmlformats.org/officeDocument/2006/relationships" rot="-4" type="rect" r:blip="">
                                          <dgm:adjLst/>
                                        </dgm:shape>
                                        <dgm:presOf/>
                                        <dgm:constrLst/>
                                        <dgm:ruleLst/>
                                      </dgm:layoutNode>
                                      <dgm:layoutNode name="left_4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2">
                                      <dgm:choose name="Name83">
                                        <dgm:if name="Name84" axis="ch ch" ptType="node node" st="2 1" cnt="1 0" func="cnt" op="equ" val="3">
                                          <dgm:layoutNode name="balance_43" styleLbl="alignAccFollowNode1">
                                            <dgm:varLst>
                                              <dgm:bulletEnabled val="1"/>
                                            </dgm:varLst>
                                            <dgm:alg type="sp"/>
                                            <dgm:shape xmlns:r="http://schemas.openxmlformats.org/officeDocument/2006/relationships" rot="-4" type="rect" r:blip="">
                                              <dgm:adjLst/>
                                            </dgm:shape>
                                            <dgm:presOf/>
                                            <dgm:constrLst/>
                                            <dgm:ruleLst/>
                                          </dgm:layoutNode>
                                          <dgm:layoutNode name="left_4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5">
                                          <dgm:choose name="Name86">
                                            <dgm:if name="Name87" axis="ch ch" ptType="node node" st="2 1" cnt="1 0" func="cnt" op="gte" val="4">
                                              <dgm:layoutNode name="balance_44" styleLbl="alignAccFollowNode1">
                                                <dgm:varLst>
                                                  <dgm:bulletEnabled val="1"/>
                                                </dgm:varLst>
                                                <dgm:alg type="sp"/>
                                                <dgm:shape xmlns:r="http://schemas.openxmlformats.org/officeDocument/2006/relationships" type="rect" r:blip="">
                                                  <dgm:adjLst/>
                                                </dgm:shape>
                                                <dgm:presOf/>
                                                <dgm:constrLst/>
                                                <dgm:ruleLst/>
                                              </dgm:layoutNode>
                                              <dgm:layoutNode name="right_44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3" styleLbl="node1">
                                                <dgm:varLst>
                                                  <dgm:bulletEnabled val="1"/>
                                                </dgm:varLst>
                                                <dgm:alg type="tx"/>
                                                <dgm:shape xmlns:r="http://schemas.openxmlformats.org/officeDocument/2006/relationships"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4" styleLbl="node1">
                                                <dgm:varLst>
                                                  <dgm:bulletEnabled val="1"/>
                                                </dgm:varLst>
                                                <dgm:alg type="tx"/>
                                                <dgm:shape xmlns:r="http://schemas.openxmlformats.org/officeDocument/2006/relationships"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3" styleLbl="node1">
                                                <dgm:varLst>
                                                  <dgm:bulletEnabled val="1"/>
                                                </dgm:varLst>
                                                <dgm:alg type="tx"/>
                                                <dgm:shape xmlns:r="http://schemas.openxmlformats.org/officeDocument/2006/relationships"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4" styleLbl="node1">
                                                <dgm:varLst>
                                                  <dgm:bulletEnabled val="1"/>
                                                </dgm:varLst>
                                                <dgm:alg type="tx"/>
                                                <dgm:shape xmlns:r="http://schemas.openxmlformats.org/officeDocument/2006/relationships"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8"/>
                                          </dgm:choose>
                                        </dgm:else>
                                      </dgm:choose>
                                    </dgm:else>
                                  </dgm:choose>
                                </dgm:else>
                              </dgm:choose>
                            </dgm:else>
                          </dgm:choose>
                        </dgm:if>
                        <dgm:else name="Name89"/>
                      </dgm:choose>
                    </dgm:else>
                  </dgm:choose>
                </dgm:else>
              </dgm:choose>
            </dgm:else>
          </dgm:choose>
        </dgm:else>
      </dgm:choose>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fontAlgn="auto">
              <a:lnSpc>
                <a:spcPct val="100000"/>
              </a:lnSpc>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fontAlgn="auto">
              <a:lnSpc>
                <a:spcPct val="100000"/>
              </a:lnSpc>
              <a:spcBef>
                <a:spcPts val="0"/>
              </a:spcBef>
              <a:spcAft>
                <a:spcPts val="0"/>
              </a:spcAft>
              <a:defRPr sz="1200" smtClean="0">
                <a:latin typeface="+mn-lt"/>
              </a:defRPr>
            </a:lvl1pPr>
          </a:lstStyle>
          <a:p>
            <a:pPr>
              <a:defRPr/>
            </a:pPr>
            <a:fld id="{4FE121EF-07D7-4BAB-8C6F-225143E788CC}" type="datetimeFigureOut">
              <a:rPr lang="en-US"/>
              <a:pPr>
                <a:defRPr/>
              </a:pPr>
              <a:t>2/11/2015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en-US" noProof="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fontAlgn="auto">
              <a:lnSpc>
                <a:spcPct val="100000"/>
              </a:lnSpc>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fontAlgn="auto">
              <a:lnSpc>
                <a:spcPct val="100000"/>
              </a:lnSpc>
              <a:spcBef>
                <a:spcPts val="0"/>
              </a:spcBef>
              <a:spcAft>
                <a:spcPts val="0"/>
              </a:spcAft>
              <a:defRPr sz="1200" smtClean="0">
                <a:latin typeface="+mn-lt"/>
              </a:defRPr>
            </a:lvl1pPr>
          </a:lstStyle>
          <a:p>
            <a:pPr>
              <a:defRPr/>
            </a:pPr>
            <a:fld id="{8AC21DF0-C834-462E-8CEE-6AB0B75C66D2}" type="slidenum">
              <a:rPr lang="en-US"/>
              <a:pPr>
                <a:defRPr/>
              </a:pPr>
              <a:t>‹#›</a:t>
            </a:fld>
            <a:endParaRPr lang="en-US"/>
          </a:p>
        </p:txBody>
      </p:sp>
    </p:spTree>
    <p:extLst>
      <p:ext uri="{BB962C8B-B14F-4D97-AF65-F5344CB8AC3E}">
        <p14:creationId xmlns:p14="http://schemas.microsoft.com/office/powerpoint/2010/main" val="1613133968"/>
      </p:ext>
    </p:extLst>
  </p:cSld>
  <p:clrMap bg1="lt1" tx1="dk1" bg2="lt2" tx2="dk2" accent1="accent1" accent2="accent2" accent3="accent3" accent4="accent4" accent5="accent5" accent6="accent6" hlink="hlink" folHlink="folHlink"/>
  <p:notesStyle>
    <a:lvl1pPr algn="l" defTabSz="457200" rtl="0" fontAlgn="base">
      <a:spcBef>
        <a:spcPct val="30000"/>
      </a:spcBef>
      <a:spcAft>
        <a:spcPct val="0"/>
      </a:spcAft>
      <a:defRPr sz="1200" kern="1200">
        <a:solidFill>
          <a:schemeClr val="tx1"/>
        </a:solidFill>
        <a:latin typeface="+mn-lt"/>
        <a:ea typeface="+mn-ea"/>
        <a:cs typeface="+mn-cs"/>
      </a:defRPr>
    </a:lvl1pPr>
    <a:lvl2pPr marL="457200" algn="l" defTabSz="457200" rtl="0" fontAlgn="base">
      <a:spcBef>
        <a:spcPct val="30000"/>
      </a:spcBef>
      <a:spcAft>
        <a:spcPct val="0"/>
      </a:spcAft>
      <a:defRPr sz="1200" kern="1200">
        <a:solidFill>
          <a:schemeClr val="tx1"/>
        </a:solidFill>
        <a:latin typeface="+mn-lt"/>
        <a:ea typeface="+mn-ea"/>
        <a:cs typeface="+mn-cs"/>
      </a:defRPr>
    </a:lvl2pPr>
    <a:lvl3pPr marL="914400" algn="l" defTabSz="457200" rtl="0" fontAlgn="base">
      <a:spcBef>
        <a:spcPct val="30000"/>
      </a:spcBef>
      <a:spcAft>
        <a:spcPct val="0"/>
      </a:spcAft>
      <a:defRPr sz="1200" kern="1200">
        <a:solidFill>
          <a:schemeClr val="tx1"/>
        </a:solidFill>
        <a:latin typeface="+mn-lt"/>
        <a:ea typeface="+mn-ea"/>
        <a:cs typeface="+mn-cs"/>
      </a:defRPr>
    </a:lvl3pPr>
    <a:lvl4pPr marL="1371600" algn="l" defTabSz="457200" rtl="0" fontAlgn="base">
      <a:spcBef>
        <a:spcPct val="30000"/>
      </a:spcBef>
      <a:spcAft>
        <a:spcPct val="0"/>
      </a:spcAft>
      <a:defRPr sz="1200" kern="1200">
        <a:solidFill>
          <a:schemeClr val="tx1"/>
        </a:solidFill>
        <a:latin typeface="+mn-lt"/>
        <a:ea typeface="+mn-ea"/>
        <a:cs typeface="+mn-cs"/>
      </a:defRPr>
    </a:lvl4pPr>
    <a:lvl5pPr marL="1828800" algn="l" defTabSz="457200" rtl="0" fontAlgn="base">
      <a:spcBef>
        <a:spcPct val="30000"/>
      </a:spcBef>
      <a:spcAft>
        <a:spcPct val="0"/>
      </a:spcAft>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7283"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1_Title Slide">
    <p:bg bwMode="auto">
      <p:bgPr>
        <a:solidFill>
          <a:schemeClr val="tx1"/>
        </a:solidFill>
        <a:effectLst/>
      </p:bgPr>
    </p:bg>
    <p:spTree>
      <p:nvGrpSpPr>
        <p:cNvPr id="1" name=""/>
        <p:cNvGrpSpPr/>
        <p:nvPr/>
      </p:nvGrpSpPr>
      <p:grpSpPr>
        <a:xfrm>
          <a:off x="0" y="0"/>
          <a:ext cx="0" cy="0"/>
          <a:chOff x="0" y="0"/>
          <a:chExt cx="0" cy="0"/>
        </a:xfrm>
      </p:grpSpPr>
      <p:sp>
        <p:nvSpPr>
          <p:cNvPr id="23555" name="Title Placeholder 1"/>
          <p:cNvSpPr>
            <a:spLocks noGrp="1"/>
          </p:cNvSpPr>
          <p:nvPr>
            <p:ph type="ctrTitle"/>
          </p:nvPr>
        </p:nvSpPr>
        <p:spPr bwMode="gray">
          <a:xfrm>
            <a:off x="411163" y="2559050"/>
            <a:ext cx="4113212" cy="1096963"/>
          </a:xfrm>
        </p:spPr>
        <p:txBody>
          <a:bodyPr/>
          <a:lstStyle>
            <a:lvl1pPr>
              <a:lnSpc>
                <a:spcPct val="85000"/>
              </a:lnSpc>
              <a:defRPr sz="3200" smtClean="0">
                <a:solidFill>
                  <a:schemeClr val="hlink"/>
                </a:solidFill>
              </a:defRPr>
            </a:lvl1pPr>
          </a:lstStyle>
          <a:p>
            <a:pPr lvl="0"/>
            <a:r>
              <a:rPr lang="en-US" noProof="0" smtClean="0"/>
              <a:t>Click to edit Master title style</a:t>
            </a:r>
          </a:p>
        </p:txBody>
      </p:sp>
      <p:sp>
        <p:nvSpPr>
          <p:cNvPr id="23556" name="Text Placeholder 2"/>
          <p:cNvSpPr>
            <a:spLocks noGrp="1"/>
          </p:cNvSpPr>
          <p:nvPr>
            <p:ph type="subTitle" idx="1"/>
          </p:nvPr>
        </p:nvSpPr>
        <p:spPr bwMode="gray">
          <a:xfrm>
            <a:off x="411163" y="3702050"/>
            <a:ext cx="3656012" cy="274638"/>
          </a:xfrm>
        </p:spPr>
        <p:txBody>
          <a:bodyPr/>
          <a:lstStyle>
            <a:lvl1pPr>
              <a:lnSpc>
                <a:spcPct val="75000"/>
              </a:lnSpc>
              <a:defRPr sz="1400" smtClean="0">
                <a:solidFill>
                  <a:schemeClr val="bg1"/>
                </a:solidFill>
              </a:defRPr>
            </a:lvl1pPr>
          </a:lstStyle>
          <a:p>
            <a:pPr lvl="0"/>
            <a:r>
              <a:rPr lang="en-US" noProof="0" smtClean="0"/>
              <a:t>Click to edit Master subtitle style</a:t>
            </a:r>
          </a:p>
        </p:txBody>
      </p:sp>
      <p:sp>
        <p:nvSpPr>
          <p:cNvPr id="4" name="Date Placeholder 3"/>
          <p:cNvSpPr>
            <a:spLocks noGrp="1"/>
          </p:cNvSpPr>
          <p:nvPr>
            <p:ph type="dt" sz="half" idx="2"/>
          </p:nvPr>
        </p:nvSpPr>
        <p:spPr bwMode="gray">
          <a:xfrm>
            <a:off x="411163" y="4021138"/>
            <a:ext cx="2133600" cy="304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lvl1pPr algn="l">
              <a:lnSpc>
                <a:spcPct val="100000"/>
              </a:lnSpc>
              <a:defRPr sz="1400">
                <a:solidFill>
                  <a:schemeClr val="bg1"/>
                </a:solidFill>
              </a:defRPr>
            </a:lvl1pPr>
          </a:lstStyle>
          <a:p>
            <a:endParaRPr lang="en-US"/>
          </a:p>
        </p:txBody>
      </p:sp>
      <p:pic>
        <p:nvPicPr>
          <p:cNvPr id="23562" name="Picture 12" descr="AbbVieLogo_Standard_White.eps"/>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25463" y="493713"/>
            <a:ext cx="1371600" cy="239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a:ln/>
        </p:spPr>
        <p:txBody>
          <a:bodyPr/>
          <a:lstStyle>
            <a:lvl1pPr>
              <a:defRPr/>
            </a:lvl1pPr>
          </a:lstStyle>
          <a:p>
            <a:r>
              <a:rPr lang="en-US" smtClean="0"/>
              <a:t>AbbVie Occupational Hygiene |Feb 2015| Company Confidential © 2015</a:t>
            </a:r>
            <a:endParaRPr lang="en-US"/>
          </a:p>
        </p:txBody>
      </p:sp>
      <p:sp>
        <p:nvSpPr>
          <p:cNvPr id="6" name="Slide Number Placeholder 5"/>
          <p:cNvSpPr>
            <a:spLocks noGrp="1"/>
          </p:cNvSpPr>
          <p:nvPr>
            <p:ph type="sldNum" sz="quarter" idx="11"/>
          </p:nvPr>
        </p:nvSpPr>
        <p:spPr>
          <a:ln/>
        </p:spPr>
        <p:txBody>
          <a:bodyPr/>
          <a:lstStyle>
            <a:lvl1pPr>
              <a:defRPr/>
            </a:lvl1pPr>
          </a:lstStyle>
          <a:p>
            <a:fld id="{E60B2FD4-6D17-4020-B432-FFB2461FE0A1}" type="slidenum">
              <a:rPr lang="en-US"/>
              <a:pPr/>
              <a:t>‹#›</a:t>
            </a:fld>
            <a:endParaRPr lang="en-US"/>
          </a:p>
        </p:txBody>
      </p:sp>
    </p:spTree>
    <p:extLst>
      <p:ext uri="{BB962C8B-B14F-4D97-AF65-F5344CB8AC3E}">
        <p14:creationId xmlns:p14="http://schemas.microsoft.com/office/powerpoint/2010/main" val="3846419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4"/>
          <p:cNvSpPr>
            <a:spLocks noGrp="1"/>
          </p:cNvSpPr>
          <p:nvPr>
            <p:ph type="ftr" sz="quarter" idx="10"/>
          </p:nvPr>
        </p:nvSpPr>
        <p:spPr>
          <a:ln/>
        </p:spPr>
        <p:txBody>
          <a:bodyPr/>
          <a:lstStyle>
            <a:lvl1pPr>
              <a:defRPr/>
            </a:lvl1pPr>
          </a:lstStyle>
          <a:p>
            <a:r>
              <a:rPr lang="en-US" smtClean="0"/>
              <a:t>AbbVie Occupational Hygiene |Feb 2015| Company Confidential © 2015</a:t>
            </a:r>
            <a:endParaRPr lang="en-US"/>
          </a:p>
        </p:txBody>
      </p:sp>
      <p:sp>
        <p:nvSpPr>
          <p:cNvPr id="5" name="Slide Number Placeholder 5"/>
          <p:cNvSpPr>
            <a:spLocks noGrp="1"/>
          </p:cNvSpPr>
          <p:nvPr>
            <p:ph type="sldNum" sz="quarter" idx="11"/>
          </p:nvPr>
        </p:nvSpPr>
        <p:spPr>
          <a:ln/>
        </p:spPr>
        <p:txBody>
          <a:bodyPr/>
          <a:lstStyle>
            <a:lvl1pPr>
              <a:defRPr/>
            </a:lvl1pPr>
          </a:lstStyle>
          <a:p>
            <a:fld id="{D74BFADD-8246-40EF-8F3C-4C2B023058CA}" type="slidenum">
              <a:rPr lang="en-US"/>
              <a:pPr/>
              <a:t>‹#›</a:t>
            </a:fld>
            <a:endParaRPr lang="en-US"/>
          </a:p>
        </p:txBody>
      </p:sp>
    </p:spTree>
    <p:extLst>
      <p:ext uri="{BB962C8B-B14F-4D97-AF65-F5344CB8AC3E}">
        <p14:creationId xmlns:p14="http://schemas.microsoft.com/office/powerpoint/2010/main" val="3120354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4"/>
          <p:cNvSpPr>
            <a:spLocks noGrp="1"/>
          </p:cNvSpPr>
          <p:nvPr>
            <p:ph type="ftr" sz="quarter" idx="10"/>
          </p:nvPr>
        </p:nvSpPr>
        <p:spPr>
          <a:ln/>
        </p:spPr>
        <p:txBody>
          <a:bodyPr/>
          <a:lstStyle>
            <a:lvl1pPr>
              <a:defRPr/>
            </a:lvl1pPr>
          </a:lstStyle>
          <a:p>
            <a:r>
              <a:rPr lang="en-US" smtClean="0"/>
              <a:t>AbbVie Occupational Hygiene |Feb 2015| Company Confidential © 2015</a:t>
            </a:r>
            <a:endParaRPr lang="en-US"/>
          </a:p>
        </p:txBody>
      </p:sp>
      <p:sp>
        <p:nvSpPr>
          <p:cNvPr id="5" name="Slide Number Placeholder 5"/>
          <p:cNvSpPr>
            <a:spLocks noGrp="1"/>
          </p:cNvSpPr>
          <p:nvPr>
            <p:ph type="sldNum" sz="quarter" idx="11"/>
          </p:nvPr>
        </p:nvSpPr>
        <p:spPr>
          <a:ln/>
        </p:spPr>
        <p:txBody>
          <a:bodyPr/>
          <a:lstStyle>
            <a:lvl1pPr>
              <a:defRPr/>
            </a:lvl1pPr>
          </a:lstStyle>
          <a:p>
            <a:fld id="{E9C858ED-4C04-4130-AE56-78B79EB8E486}" type="slidenum">
              <a:rPr lang="en-US"/>
              <a:pPr/>
              <a:t>‹#›</a:t>
            </a:fld>
            <a:endParaRPr lang="en-US"/>
          </a:p>
        </p:txBody>
      </p:sp>
    </p:spTree>
    <p:extLst>
      <p:ext uri="{BB962C8B-B14F-4D97-AF65-F5344CB8AC3E}">
        <p14:creationId xmlns:p14="http://schemas.microsoft.com/office/powerpoint/2010/main" val="39681179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p:bg bwMode="auto">
      <p:bgPr>
        <a:solidFill>
          <a:schemeClr val="bg1"/>
        </a:solidFill>
        <a:effectLst/>
      </p:bgPr>
    </p:bg>
    <p:spTree>
      <p:nvGrpSpPr>
        <p:cNvPr id="1" name=""/>
        <p:cNvGrpSpPr/>
        <p:nvPr/>
      </p:nvGrpSpPr>
      <p:grpSpPr>
        <a:xfrm>
          <a:off x="0" y="0"/>
          <a:ext cx="0" cy="0"/>
          <a:chOff x="0" y="0"/>
          <a:chExt cx="0" cy="0"/>
        </a:xfrm>
      </p:grpSpPr>
      <p:sp>
        <p:nvSpPr>
          <p:cNvPr id="48130" name="Title Placeholder 1"/>
          <p:cNvSpPr>
            <a:spLocks noGrp="1"/>
          </p:cNvSpPr>
          <p:nvPr>
            <p:ph type="ctrTitle"/>
          </p:nvPr>
        </p:nvSpPr>
        <p:spPr>
          <a:xfrm>
            <a:off x="411163" y="2559050"/>
            <a:ext cx="4113212" cy="1096963"/>
          </a:xfrm>
        </p:spPr>
        <p:txBody>
          <a:bodyPr anchor="b"/>
          <a:lstStyle>
            <a:lvl1pPr>
              <a:lnSpc>
                <a:spcPct val="85000"/>
              </a:lnSpc>
              <a:defRPr sz="3200">
                <a:solidFill>
                  <a:schemeClr val="hlink"/>
                </a:solidFill>
              </a:defRPr>
            </a:lvl1pPr>
          </a:lstStyle>
          <a:p>
            <a:pPr lvl="0"/>
            <a:r>
              <a:rPr lang="en-US" noProof="0" smtClean="0"/>
              <a:t>CLICK TO EDIT MASTER TITLE STYLE</a:t>
            </a:r>
          </a:p>
        </p:txBody>
      </p:sp>
      <p:sp>
        <p:nvSpPr>
          <p:cNvPr id="48131" name="Text Placeholder 2"/>
          <p:cNvSpPr>
            <a:spLocks noGrp="1"/>
          </p:cNvSpPr>
          <p:nvPr>
            <p:ph type="subTitle" idx="1"/>
          </p:nvPr>
        </p:nvSpPr>
        <p:spPr>
          <a:xfrm>
            <a:off x="411163" y="3702050"/>
            <a:ext cx="3656012" cy="274638"/>
          </a:xfrm>
        </p:spPr>
        <p:txBody>
          <a:bodyPr anchor="t"/>
          <a:lstStyle>
            <a:lvl1pPr>
              <a:defRPr sz="1400">
                <a:solidFill>
                  <a:schemeClr val="tx1"/>
                </a:solidFill>
              </a:defRPr>
            </a:lvl1pPr>
          </a:lstStyle>
          <a:p>
            <a:pPr lvl="0"/>
            <a:r>
              <a:rPr lang="en-US" noProof="0" smtClean="0"/>
              <a:t>Click to edit Master subtitle style</a:t>
            </a:r>
          </a:p>
        </p:txBody>
      </p:sp>
      <p:sp>
        <p:nvSpPr>
          <p:cNvPr id="4" name="Date Placeholder 3"/>
          <p:cNvSpPr>
            <a:spLocks noGrp="1"/>
          </p:cNvSpPr>
          <p:nvPr>
            <p:ph type="dt" sz="half" idx="2"/>
          </p:nvPr>
        </p:nvSpPr>
        <p:spPr bwMode="gray">
          <a:xfrm>
            <a:off x="411163" y="4021138"/>
            <a:ext cx="2133600" cy="304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lvl1pPr algn="l">
              <a:lnSpc>
                <a:spcPct val="100000"/>
              </a:lnSpc>
              <a:defRPr sz="1400"/>
            </a:lvl1pPr>
          </a:lstStyle>
          <a:p>
            <a:endParaRPr lang="en-US"/>
          </a:p>
        </p:txBody>
      </p:sp>
      <p:pic>
        <p:nvPicPr>
          <p:cNvPr id="48134" name="Picture 12" descr="AbbVieLogo_Standard_RGB.eps"/>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25463" y="493713"/>
            <a:ext cx="1371600" cy="239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r>
              <a:rPr lang="en-US" smtClean="0"/>
              <a:t>AbbVie Occupational Hygiene |Feb 2015| Company Confidential © 2015</a:t>
            </a:r>
            <a:endParaRPr lang="en-US"/>
          </a:p>
        </p:txBody>
      </p:sp>
      <p:sp>
        <p:nvSpPr>
          <p:cNvPr id="5" name="Slide Number Placeholder 4"/>
          <p:cNvSpPr>
            <a:spLocks noGrp="1"/>
          </p:cNvSpPr>
          <p:nvPr>
            <p:ph type="sldNum" sz="quarter" idx="11"/>
          </p:nvPr>
        </p:nvSpPr>
        <p:spPr/>
        <p:txBody>
          <a:bodyPr/>
          <a:lstStyle>
            <a:lvl1pPr>
              <a:defRPr/>
            </a:lvl1pPr>
          </a:lstStyle>
          <a:p>
            <a:fld id="{D58FD513-B33F-45FE-A601-7DC6BA5B8594}" type="slidenum">
              <a:rPr lang="en-US"/>
              <a:pPr/>
              <a:t>‹#›</a:t>
            </a:fld>
            <a:endParaRPr lang="en-US"/>
          </a:p>
        </p:txBody>
      </p:sp>
    </p:spTree>
    <p:extLst>
      <p:ext uri="{BB962C8B-B14F-4D97-AF65-F5344CB8AC3E}">
        <p14:creationId xmlns:p14="http://schemas.microsoft.com/office/powerpoint/2010/main" val="18214996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Footer Placeholder 3"/>
          <p:cNvSpPr>
            <a:spLocks noGrp="1"/>
          </p:cNvSpPr>
          <p:nvPr>
            <p:ph type="ftr" sz="quarter" idx="10"/>
          </p:nvPr>
        </p:nvSpPr>
        <p:spPr/>
        <p:txBody>
          <a:bodyPr/>
          <a:lstStyle>
            <a:lvl1pPr>
              <a:defRPr/>
            </a:lvl1pPr>
          </a:lstStyle>
          <a:p>
            <a:r>
              <a:rPr lang="en-US" smtClean="0"/>
              <a:t>AbbVie Occupational Hygiene |Feb 2015| Company Confidential © 2015</a:t>
            </a:r>
            <a:endParaRPr lang="en-US"/>
          </a:p>
        </p:txBody>
      </p:sp>
      <p:sp>
        <p:nvSpPr>
          <p:cNvPr id="5" name="Slide Number Placeholder 4"/>
          <p:cNvSpPr>
            <a:spLocks noGrp="1"/>
          </p:cNvSpPr>
          <p:nvPr>
            <p:ph type="sldNum" sz="quarter" idx="11"/>
          </p:nvPr>
        </p:nvSpPr>
        <p:spPr/>
        <p:txBody>
          <a:bodyPr/>
          <a:lstStyle>
            <a:lvl1pPr>
              <a:defRPr/>
            </a:lvl1pPr>
          </a:lstStyle>
          <a:p>
            <a:fld id="{8FF015E3-7E2D-4096-A79E-35E0FA953759}" type="slidenum">
              <a:rPr lang="en-US"/>
              <a:pPr/>
              <a:t>‹#›</a:t>
            </a:fld>
            <a:endParaRPr lang="en-US"/>
          </a:p>
        </p:txBody>
      </p:sp>
    </p:spTree>
    <p:extLst>
      <p:ext uri="{BB962C8B-B14F-4D97-AF65-F5344CB8AC3E}">
        <p14:creationId xmlns:p14="http://schemas.microsoft.com/office/powerpoint/2010/main" val="29739099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11163" y="1279525"/>
            <a:ext cx="4083050" cy="37941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6613" y="1279525"/>
            <a:ext cx="4083050" cy="37941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0"/>
          </p:nvPr>
        </p:nvSpPr>
        <p:spPr/>
        <p:txBody>
          <a:bodyPr/>
          <a:lstStyle>
            <a:lvl1pPr>
              <a:defRPr/>
            </a:lvl1pPr>
          </a:lstStyle>
          <a:p>
            <a:r>
              <a:rPr lang="en-US" smtClean="0"/>
              <a:t>AbbVie Occupational Hygiene |Feb 2015| Company Confidential © 2015</a:t>
            </a:r>
            <a:endParaRPr lang="en-US"/>
          </a:p>
        </p:txBody>
      </p:sp>
      <p:sp>
        <p:nvSpPr>
          <p:cNvPr id="6" name="Slide Number Placeholder 5"/>
          <p:cNvSpPr>
            <a:spLocks noGrp="1"/>
          </p:cNvSpPr>
          <p:nvPr>
            <p:ph type="sldNum" sz="quarter" idx="11"/>
          </p:nvPr>
        </p:nvSpPr>
        <p:spPr/>
        <p:txBody>
          <a:bodyPr/>
          <a:lstStyle>
            <a:lvl1pPr>
              <a:defRPr/>
            </a:lvl1pPr>
          </a:lstStyle>
          <a:p>
            <a:fld id="{7FD0CB4A-F0B8-41CC-92B0-2364E98A830D}" type="slidenum">
              <a:rPr lang="en-US"/>
              <a:pPr/>
              <a:t>‹#›</a:t>
            </a:fld>
            <a:endParaRPr lang="en-US"/>
          </a:p>
        </p:txBody>
      </p:sp>
    </p:spTree>
    <p:extLst>
      <p:ext uri="{BB962C8B-B14F-4D97-AF65-F5344CB8AC3E}">
        <p14:creationId xmlns:p14="http://schemas.microsoft.com/office/powerpoint/2010/main" val="160645892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6"/>
          <p:cNvSpPr>
            <a:spLocks noGrp="1"/>
          </p:cNvSpPr>
          <p:nvPr>
            <p:ph type="ftr" sz="quarter" idx="10"/>
          </p:nvPr>
        </p:nvSpPr>
        <p:spPr/>
        <p:txBody>
          <a:bodyPr/>
          <a:lstStyle>
            <a:lvl1pPr>
              <a:defRPr/>
            </a:lvl1pPr>
          </a:lstStyle>
          <a:p>
            <a:r>
              <a:rPr lang="en-US" smtClean="0"/>
              <a:t>AbbVie Occupational Hygiene |Feb 2015| Company Confidential © 2015</a:t>
            </a:r>
            <a:endParaRPr lang="en-US"/>
          </a:p>
        </p:txBody>
      </p:sp>
      <p:sp>
        <p:nvSpPr>
          <p:cNvPr id="8" name="Slide Number Placeholder 7"/>
          <p:cNvSpPr>
            <a:spLocks noGrp="1"/>
          </p:cNvSpPr>
          <p:nvPr>
            <p:ph type="sldNum" sz="quarter" idx="11"/>
          </p:nvPr>
        </p:nvSpPr>
        <p:spPr/>
        <p:txBody>
          <a:bodyPr/>
          <a:lstStyle>
            <a:lvl1pPr>
              <a:defRPr/>
            </a:lvl1pPr>
          </a:lstStyle>
          <a:p>
            <a:fld id="{24CFA3BA-C42C-4E08-BCC7-EB7F99A88C59}" type="slidenum">
              <a:rPr lang="en-US"/>
              <a:pPr/>
              <a:t>‹#›</a:t>
            </a:fld>
            <a:endParaRPr lang="en-US"/>
          </a:p>
        </p:txBody>
      </p:sp>
    </p:spTree>
    <p:extLst>
      <p:ext uri="{BB962C8B-B14F-4D97-AF65-F5344CB8AC3E}">
        <p14:creationId xmlns:p14="http://schemas.microsoft.com/office/powerpoint/2010/main" val="347595819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lvl1pPr>
              <a:defRPr/>
            </a:lvl1pPr>
          </a:lstStyle>
          <a:p>
            <a:r>
              <a:rPr lang="en-US" smtClean="0"/>
              <a:t>AbbVie Occupational Hygiene |Feb 2015| Company Confidential © 2015</a:t>
            </a:r>
            <a:endParaRPr lang="en-US"/>
          </a:p>
        </p:txBody>
      </p:sp>
      <p:sp>
        <p:nvSpPr>
          <p:cNvPr id="4" name="Slide Number Placeholder 3"/>
          <p:cNvSpPr>
            <a:spLocks noGrp="1"/>
          </p:cNvSpPr>
          <p:nvPr>
            <p:ph type="sldNum" sz="quarter" idx="11"/>
          </p:nvPr>
        </p:nvSpPr>
        <p:spPr/>
        <p:txBody>
          <a:bodyPr/>
          <a:lstStyle>
            <a:lvl1pPr>
              <a:defRPr/>
            </a:lvl1pPr>
          </a:lstStyle>
          <a:p>
            <a:fld id="{D2856487-CA15-440D-A861-DA754173889C}" type="slidenum">
              <a:rPr lang="en-US"/>
              <a:pPr/>
              <a:t>‹#›</a:t>
            </a:fld>
            <a:endParaRPr lang="en-US"/>
          </a:p>
        </p:txBody>
      </p:sp>
    </p:spTree>
    <p:extLst>
      <p:ext uri="{BB962C8B-B14F-4D97-AF65-F5344CB8AC3E}">
        <p14:creationId xmlns:p14="http://schemas.microsoft.com/office/powerpoint/2010/main" val="111346744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a:lvl1pPr>
          </a:lstStyle>
          <a:p>
            <a:r>
              <a:rPr lang="en-US" smtClean="0"/>
              <a:t>AbbVie Occupational Hygiene |Feb 2015| Company Confidential © 2015</a:t>
            </a:r>
            <a:endParaRPr lang="en-US"/>
          </a:p>
        </p:txBody>
      </p:sp>
      <p:sp>
        <p:nvSpPr>
          <p:cNvPr id="3" name="Slide Number Placeholder 2"/>
          <p:cNvSpPr>
            <a:spLocks noGrp="1"/>
          </p:cNvSpPr>
          <p:nvPr>
            <p:ph type="sldNum" sz="quarter" idx="11"/>
          </p:nvPr>
        </p:nvSpPr>
        <p:spPr/>
        <p:txBody>
          <a:bodyPr/>
          <a:lstStyle>
            <a:lvl1pPr>
              <a:defRPr/>
            </a:lvl1pPr>
          </a:lstStyle>
          <a:p>
            <a:fld id="{72746FF5-5734-4BB3-B08F-B55AABFB301C}" type="slidenum">
              <a:rPr lang="en-US"/>
              <a:pPr/>
              <a:t>‹#›</a:t>
            </a:fld>
            <a:endParaRPr lang="en-US"/>
          </a:p>
        </p:txBody>
      </p:sp>
    </p:spTree>
    <p:extLst>
      <p:ext uri="{BB962C8B-B14F-4D97-AF65-F5344CB8AC3E}">
        <p14:creationId xmlns:p14="http://schemas.microsoft.com/office/powerpoint/2010/main" val="19362424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Footer Placeholder 4"/>
          <p:cNvSpPr>
            <a:spLocks noGrp="1"/>
          </p:cNvSpPr>
          <p:nvPr>
            <p:ph type="ftr" sz="quarter" idx="10"/>
          </p:nvPr>
        </p:nvSpPr>
        <p:spPr>
          <a:ln/>
        </p:spPr>
        <p:txBody>
          <a:bodyPr/>
          <a:lstStyle>
            <a:lvl1pPr>
              <a:defRPr/>
            </a:lvl1pPr>
          </a:lstStyle>
          <a:p>
            <a:r>
              <a:rPr lang="en-US" smtClean="0"/>
              <a:t>AbbVie Occupational Hygiene |Feb 2015| Company Confidential © 2015</a:t>
            </a:r>
            <a:endParaRPr lang="en-US"/>
          </a:p>
        </p:txBody>
      </p:sp>
      <p:sp>
        <p:nvSpPr>
          <p:cNvPr id="5" name="Slide Number Placeholder 5"/>
          <p:cNvSpPr>
            <a:spLocks noGrp="1"/>
          </p:cNvSpPr>
          <p:nvPr>
            <p:ph type="sldNum" sz="quarter" idx="11"/>
          </p:nvPr>
        </p:nvSpPr>
        <p:spPr>
          <a:ln/>
        </p:spPr>
        <p:txBody>
          <a:bodyPr/>
          <a:lstStyle>
            <a:lvl1pPr>
              <a:defRPr/>
            </a:lvl1pPr>
          </a:lstStyle>
          <a:p>
            <a:fld id="{D9E5762C-18CD-4042-9483-A1583061B79C}" type="slidenum">
              <a:rPr lang="en-US"/>
              <a:pPr/>
              <a:t>‹#›</a:t>
            </a:fld>
            <a:endParaRPr lang="en-US"/>
          </a:p>
        </p:txBody>
      </p:sp>
    </p:spTree>
    <p:extLst>
      <p:ext uri="{BB962C8B-B14F-4D97-AF65-F5344CB8AC3E}">
        <p14:creationId xmlns:p14="http://schemas.microsoft.com/office/powerpoint/2010/main" val="367602089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r>
              <a:rPr lang="en-US" smtClean="0"/>
              <a:t>AbbVie Occupational Hygiene |Feb 2015| Company Confidential © 2015</a:t>
            </a:r>
            <a:endParaRPr lang="en-US"/>
          </a:p>
        </p:txBody>
      </p:sp>
      <p:sp>
        <p:nvSpPr>
          <p:cNvPr id="6" name="Slide Number Placeholder 5"/>
          <p:cNvSpPr>
            <a:spLocks noGrp="1"/>
          </p:cNvSpPr>
          <p:nvPr>
            <p:ph type="sldNum" sz="quarter" idx="11"/>
          </p:nvPr>
        </p:nvSpPr>
        <p:spPr/>
        <p:txBody>
          <a:bodyPr/>
          <a:lstStyle>
            <a:lvl1pPr>
              <a:defRPr/>
            </a:lvl1pPr>
          </a:lstStyle>
          <a:p>
            <a:fld id="{FA072678-05DD-4221-84AB-A27D6571F7F6}" type="slidenum">
              <a:rPr lang="en-US"/>
              <a:pPr/>
              <a:t>‹#›</a:t>
            </a:fld>
            <a:endParaRPr lang="en-US"/>
          </a:p>
        </p:txBody>
      </p:sp>
    </p:spTree>
    <p:extLst>
      <p:ext uri="{BB962C8B-B14F-4D97-AF65-F5344CB8AC3E}">
        <p14:creationId xmlns:p14="http://schemas.microsoft.com/office/powerpoint/2010/main" val="203235932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r>
              <a:rPr lang="en-US" smtClean="0"/>
              <a:t>AbbVie Occupational Hygiene |Feb 2015| Company Confidential © 2015</a:t>
            </a:r>
            <a:endParaRPr lang="en-US"/>
          </a:p>
        </p:txBody>
      </p:sp>
      <p:sp>
        <p:nvSpPr>
          <p:cNvPr id="6" name="Slide Number Placeholder 5"/>
          <p:cNvSpPr>
            <a:spLocks noGrp="1"/>
          </p:cNvSpPr>
          <p:nvPr>
            <p:ph type="sldNum" sz="quarter" idx="11"/>
          </p:nvPr>
        </p:nvSpPr>
        <p:spPr/>
        <p:txBody>
          <a:bodyPr/>
          <a:lstStyle>
            <a:lvl1pPr>
              <a:defRPr/>
            </a:lvl1pPr>
          </a:lstStyle>
          <a:p>
            <a:fld id="{BEA0E919-8E55-4E1B-8B24-2C7438B60586}" type="slidenum">
              <a:rPr lang="en-US"/>
              <a:pPr/>
              <a:t>‹#›</a:t>
            </a:fld>
            <a:endParaRPr lang="en-US"/>
          </a:p>
        </p:txBody>
      </p:sp>
    </p:spTree>
    <p:extLst>
      <p:ext uri="{BB962C8B-B14F-4D97-AF65-F5344CB8AC3E}">
        <p14:creationId xmlns:p14="http://schemas.microsoft.com/office/powerpoint/2010/main" val="228199213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r>
              <a:rPr lang="en-US" smtClean="0"/>
              <a:t>AbbVie Occupational Hygiene |Feb 2015| Company Confidential © 2015</a:t>
            </a:r>
            <a:endParaRPr lang="en-US"/>
          </a:p>
        </p:txBody>
      </p:sp>
      <p:sp>
        <p:nvSpPr>
          <p:cNvPr id="5" name="Slide Number Placeholder 4"/>
          <p:cNvSpPr>
            <a:spLocks noGrp="1"/>
          </p:cNvSpPr>
          <p:nvPr>
            <p:ph type="sldNum" sz="quarter" idx="11"/>
          </p:nvPr>
        </p:nvSpPr>
        <p:spPr/>
        <p:txBody>
          <a:bodyPr/>
          <a:lstStyle>
            <a:lvl1pPr>
              <a:defRPr/>
            </a:lvl1pPr>
          </a:lstStyle>
          <a:p>
            <a:fld id="{EB9DBE70-C2B4-4161-9CC8-B152BFF018A9}" type="slidenum">
              <a:rPr lang="en-US"/>
              <a:pPr/>
              <a:t>‹#›</a:t>
            </a:fld>
            <a:endParaRPr lang="en-US"/>
          </a:p>
        </p:txBody>
      </p:sp>
    </p:spTree>
    <p:extLst>
      <p:ext uri="{BB962C8B-B14F-4D97-AF65-F5344CB8AC3E}">
        <p14:creationId xmlns:p14="http://schemas.microsoft.com/office/powerpoint/2010/main" val="243642017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0038" y="1279525"/>
            <a:ext cx="2079625" cy="41687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11163" y="1279525"/>
            <a:ext cx="6086475" cy="41687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r>
              <a:rPr lang="en-US" smtClean="0"/>
              <a:t>AbbVie Occupational Hygiene |Feb 2015| Company Confidential © 2015</a:t>
            </a:r>
            <a:endParaRPr lang="en-US"/>
          </a:p>
        </p:txBody>
      </p:sp>
      <p:sp>
        <p:nvSpPr>
          <p:cNvPr id="5" name="Slide Number Placeholder 4"/>
          <p:cNvSpPr>
            <a:spLocks noGrp="1"/>
          </p:cNvSpPr>
          <p:nvPr>
            <p:ph type="sldNum" sz="quarter" idx="11"/>
          </p:nvPr>
        </p:nvSpPr>
        <p:spPr/>
        <p:txBody>
          <a:bodyPr/>
          <a:lstStyle>
            <a:lvl1pPr>
              <a:defRPr/>
            </a:lvl1pPr>
          </a:lstStyle>
          <a:p>
            <a:fld id="{60894146-4FD2-4C4D-9FFE-C27C94DA7D84}" type="slidenum">
              <a:rPr lang="en-US"/>
              <a:pPr/>
              <a:t>‹#›</a:t>
            </a:fld>
            <a:endParaRPr lang="en-US"/>
          </a:p>
        </p:txBody>
      </p:sp>
    </p:spTree>
    <p:extLst>
      <p:ext uri="{BB962C8B-B14F-4D97-AF65-F5344CB8AC3E}">
        <p14:creationId xmlns:p14="http://schemas.microsoft.com/office/powerpoint/2010/main" val="35607037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4"/>
          <p:cNvSpPr>
            <a:spLocks noGrp="1"/>
          </p:cNvSpPr>
          <p:nvPr>
            <p:ph type="ftr" sz="quarter" idx="10"/>
          </p:nvPr>
        </p:nvSpPr>
        <p:spPr>
          <a:ln/>
        </p:spPr>
        <p:txBody>
          <a:bodyPr/>
          <a:lstStyle>
            <a:lvl1pPr>
              <a:defRPr/>
            </a:lvl1pPr>
          </a:lstStyle>
          <a:p>
            <a:r>
              <a:rPr lang="en-US" smtClean="0"/>
              <a:t>AbbVie Occupational Hygiene |Feb 2015| Company Confidential © 2015</a:t>
            </a:r>
            <a:endParaRPr lang="en-US"/>
          </a:p>
        </p:txBody>
      </p:sp>
      <p:sp>
        <p:nvSpPr>
          <p:cNvPr id="5" name="Slide Number Placeholder 5"/>
          <p:cNvSpPr>
            <a:spLocks noGrp="1"/>
          </p:cNvSpPr>
          <p:nvPr>
            <p:ph type="sldNum" sz="quarter" idx="11"/>
          </p:nvPr>
        </p:nvSpPr>
        <p:spPr>
          <a:ln/>
        </p:spPr>
        <p:txBody>
          <a:bodyPr/>
          <a:lstStyle>
            <a:lvl1pPr>
              <a:defRPr/>
            </a:lvl1pPr>
          </a:lstStyle>
          <a:p>
            <a:fld id="{C22F98BA-9B40-4EC0-A976-C711B51A965A}" type="slidenum">
              <a:rPr lang="en-US"/>
              <a:pPr/>
              <a:t>‹#›</a:t>
            </a:fld>
            <a:endParaRPr lang="en-US"/>
          </a:p>
        </p:txBody>
      </p:sp>
    </p:spTree>
    <p:extLst>
      <p:ext uri="{BB962C8B-B14F-4D97-AF65-F5344CB8AC3E}">
        <p14:creationId xmlns:p14="http://schemas.microsoft.com/office/powerpoint/2010/main" val="35819621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Footer Placeholder 4"/>
          <p:cNvSpPr>
            <a:spLocks noGrp="1"/>
          </p:cNvSpPr>
          <p:nvPr>
            <p:ph type="ftr" sz="quarter" idx="10"/>
          </p:nvPr>
        </p:nvSpPr>
        <p:spPr>
          <a:ln/>
        </p:spPr>
        <p:txBody>
          <a:bodyPr/>
          <a:lstStyle>
            <a:lvl1pPr>
              <a:defRPr/>
            </a:lvl1pPr>
          </a:lstStyle>
          <a:p>
            <a:r>
              <a:rPr lang="en-US" smtClean="0"/>
              <a:t>AbbVie Occupational Hygiene |Feb 2015| Company Confidential © 2015</a:t>
            </a:r>
            <a:endParaRPr lang="en-US"/>
          </a:p>
        </p:txBody>
      </p:sp>
      <p:sp>
        <p:nvSpPr>
          <p:cNvPr id="5" name="Slide Number Placeholder 5"/>
          <p:cNvSpPr>
            <a:spLocks noGrp="1"/>
          </p:cNvSpPr>
          <p:nvPr>
            <p:ph type="sldNum" sz="quarter" idx="11"/>
          </p:nvPr>
        </p:nvSpPr>
        <p:spPr>
          <a:ln/>
        </p:spPr>
        <p:txBody>
          <a:bodyPr/>
          <a:lstStyle>
            <a:lvl1pPr>
              <a:defRPr/>
            </a:lvl1pPr>
          </a:lstStyle>
          <a:p>
            <a:fld id="{D9BB8B96-88D2-4D6E-9C10-236891C85017}" type="slidenum">
              <a:rPr lang="en-US"/>
              <a:pPr/>
              <a:t>‹#›</a:t>
            </a:fld>
            <a:endParaRPr lang="en-US"/>
          </a:p>
        </p:txBody>
      </p:sp>
    </p:spTree>
    <p:extLst>
      <p:ext uri="{BB962C8B-B14F-4D97-AF65-F5344CB8AC3E}">
        <p14:creationId xmlns:p14="http://schemas.microsoft.com/office/powerpoint/2010/main" val="5767053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0"/>
          </p:nvPr>
        </p:nvSpPr>
        <p:spPr>
          <a:ln/>
        </p:spPr>
        <p:txBody>
          <a:bodyPr/>
          <a:lstStyle>
            <a:lvl1pPr>
              <a:defRPr/>
            </a:lvl1pPr>
          </a:lstStyle>
          <a:p>
            <a:r>
              <a:rPr lang="en-US" smtClean="0"/>
              <a:t>AbbVie Occupational Hygiene |Feb 2015| Company Confidential © 2015</a:t>
            </a:r>
            <a:endParaRPr lang="en-US"/>
          </a:p>
        </p:txBody>
      </p:sp>
      <p:sp>
        <p:nvSpPr>
          <p:cNvPr id="6" name="Slide Number Placeholder 5"/>
          <p:cNvSpPr>
            <a:spLocks noGrp="1"/>
          </p:cNvSpPr>
          <p:nvPr>
            <p:ph type="sldNum" sz="quarter" idx="11"/>
          </p:nvPr>
        </p:nvSpPr>
        <p:spPr>
          <a:ln/>
        </p:spPr>
        <p:txBody>
          <a:bodyPr/>
          <a:lstStyle>
            <a:lvl1pPr>
              <a:defRPr/>
            </a:lvl1pPr>
          </a:lstStyle>
          <a:p>
            <a:fld id="{B32B19AF-80D4-49AE-AE47-13DC1202F40C}" type="slidenum">
              <a:rPr lang="en-US"/>
              <a:pPr/>
              <a:t>‹#›</a:t>
            </a:fld>
            <a:endParaRPr lang="en-US"/>
          </a:p>
        </p:txBody>
      </p:sp>
    </p:spTree>
    <p:extLst>
      <p:ext uri="{BB962C8B-B14F-4D97-AF65-F5344CB8AC3E}">
        <p14:creationId xmlns:p14="http://schemas.microsoft.com/office/powerpoint/2010/main" val="42465231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4"/>
          <p:cNvSpPr>
            <a:spLocks noGrp="1"/>
          </p:cNvSpPr>
          <p:nvPr>
            <p:ph type="ftr" sz="quarter" idx="10"/>
          </p:nvPr>
        </p:nvSpPr>
        <p:spPr>
          <a:ln/>
        </p:spPr>
        <p:txBody>
          <a:bodyPr/>
          <a:lstStyle>
            <a:lvl1pPr>
              <a:defRPr/>
            </a:lvl1pPr>
          </a:lstStyle>
          <a:p>
            <a:r>
              <a:rPr lang="en-US" smtClean="0"/>
              <a:t>AbbVie Occupational Hygiene |Feb 2015| Company Confidential © 2015</a:t>
            </a:r>
            <a:endParaRPr lang="en-US"/>
          </a:p>
        </p:txBody>
      </p:sp>
      <p:sp>
        <p:nvSpPr>
          <p:cNvPr id="8" name="Slide Number Placeholder 5"/>
          <p:cNvSpPr>
            <a:spLocks noGrp="1"/>
          </p:cNvSpPr>
          <p:nvPr>
            <p:ph type="sldNum" sz="quarter" idx="11"/>
          </p:nvPr>
        </p:nvSpPr>
        <p:spPr>
          <a:ln/>
        </p:spPr>
        <p:txBody>
          <a:bodyPr/>
          <a:lstStyle>
            <a:lvl1pPr>
              <a:defRPr/>
            </a:lvl1pPr>
          </a:lstStyle>
          <a:p>
            <a:fld id="{A53FF51E-26B2-4D83-A00F-C72224380DF1}" type="slidenum">
              <a:rPr lang="en-US"/>
              <a:pPr/>
              <a:t>‹#›</a:t>
            </a:fld>
            <a:endParaRPr lang="en-US"/>
          </a:p>
        </p:txBody>
      </p:sp>
    </p:spTree>
    <p:extLst>
      <p:ext uri="{BB962C8B-B14F-4D97-AF65-F5344CB8AC3E}">
        <p14:creationId xmlns:p14="http://schemas.microsoft.com/office/powerpoint/2010/main" val="42874949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4"/>
          <p:cNvSpPr>
            <a:spLocks noGrp="1"/>
          </p:cNvSpPr>
          <p:nvPr>
            <p:ph type="ftr" sz="quarter" idx="10"/>
          </p:nvPr>
        </p:nvSpPr>
        <p:spPr>
          <a:ln/>
        </p:spPr>
        <p:txBody>
          <a:bodyPr/>
          <a:lstStyle>
            <a:lvl1pPr>
              <a:defRPr/>
            </a:lvl1pPr>
          </a:lstStyle>
          <a:p>
            <a:r>
              <a:rPr lang="en-US" smtClean="0"/>
              <a:t>AbbVie Occupational Hygiene |Feb 2015| Company Confidential © 2015</a:t>
            </a:r>
            <a:endParaRPr lang="en-US"/>
          </a:p>
        </p:txBody>
      </p:sp>
      <p:sp>
        <p:nvSpPr>
          <p:cNvPr id="4" name="Slide Number Placeholder 5"/>
          <p:cNvSpPr>
            <a:spLocks noGrp="1"/>
          </p:cNvSpPr>
          <p:nvPr>
            <p:ph type="sldNum" sz="quarter" idx="11"/>
          </p:nvPr>
        </p:nvSpPr>
        <p:spPr>
          <a:ln/>
        </p:spPr>
        <p:txBody>
          <a:bodyPr/>
          <a:lstStyle>
            <a:lvl1pPr>
              <a:defRPr/>
            </a:lvl1pPr>
          </a:lstStyle>
          <a:p>
            <a:fld id="{EAF61C24-A357-495E-92E4-E21549E8E061}" type="slidenum">
              <a:rPr lang="en-US"/>
              <a:pPr/>
              <a:t>‹#›</a:t>
            </a:fld>
            <a:endParaRPr lang="en-US"/>
          </a:p>
        </p:txBody>
      </p:sp>
    </p:spTree>
    <p:extLst>
      <p:ext uri="{BB962C8B-B14F-4D97-AF65-F5344CB8AC3E}">
        <p14:creationId xmlns:p14="http://schemas.microsoft.com/office/powerpoint/2010/main" val="15794579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4"/>
          <p:cNvSpPr>
            <a:spLocks noGrp="1"/>
          </p:cNvSpPr>
          <p:nvPr>
            <p:ph type="ftr" sz="quarter" idx="10"/>
          </p:nvPr>
        </p:nvSpPr>
        <p:spPr>
          <a:ln/>
        </p:spPr>
        <p:txBody>
          <a:bodyPr/>
          <a:lstStyle>
            <a:lvl1pPr>
              <a:defRPr/>
            </a:lvl1pPr>
          </a:lstStyle>
          <a:p>
            <a:r>
              <a:rPr lang="en-US" smtClean="0"/>
              <a:t>AbbVie Occupational Hygiene |Feb 2015| Company Confidential © 2015</a:t>
            </a:r>
            <a:endParaRPr lang="en-US"/>
          </a:p>
        </p:txBody>
      </p:sp>
      <p:sp>
        <p:nvSpPr>
          <p:cNvPr id="3" name="Slide Number Placeholder 5"/>
          <p:cNvSpPr>
            <a:spLocks noGrp="1"/>
          </p:cNvSpPr>
          <p:nvPr>
            <p:ph type="sldNum" sz="quarter" idx="11"/>
          </p:nvPr>
        </p:nvSpPr>
        <p:spPr>
          <a:ln/>
        </p:spPr>
        <p:txBody>
          <a:bodyPr/>
          <a:lstStyle>
            <a:lvl1pPr>
              <a:defRPr/>
            </a:lvl1pPr>
          </a:lstStyle>
          <a:p>
            <a:fld id="{E7122183-1ADF-4ACF-9BF8-CD6D9DA01EE4}" type="slidenum">
              <a:rPr lang="en-US"/>
              <a:pPr/>
              <a:t>‹#›</a:t>
            </a:fld>
            <a:endParaRPr lang="en-US"/>
          </a:p>
        </p:txBody>
      </p:sp>
    </p:spTree>
    <p:extLst>
      <p:ext uri="{BB962C8B-B14F-4D97-AF65-F5344CB8AC3E}">
        <p14:creationId xmlns:p14="http://schemas.microsoft.com/office/powerpoint/2010/main" val="7962345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a:ln/>
        </p:spPr>
        <p:txBody>
          <a:bodyPr/>
          <a:lstStyle>
            <a:lvl1pPr>
              <a:defRPr/>
            </a:lvl1pPr>
          </a:lstStyle>
          <a:p>
            <a:r>
              <a:rPr lang="en-US" smtClean="0"/>
              <a:t>AbbVie Occupational Hygiene |Feb 2015| Company Confidential © 2015</a:t>
            </a:r>
            <a:endParaRPr lang="en-US"/>
          </a:p>
        </p:txBody>
      </p:sp>
      <p:sp>
        <p:nvSpPr>
          <p:cNvPr id="6" name="Slide Number Placeholder 5"/>
          <p:cNvSpPr>
            <a:spLocks noGrp="1"/>
          </p:cNvSpPr>
          <p:nvPr>
            <p:ph type="sldNum" sz="quarter" idx="11"/>
          </p:nvPr>
        </p:nvSpPr>
        <p:spPr>
          <a:ln/>
        </p:spPr>
        <p:txBody>
          <a:bodyPr/>
          <a:lstStyle>
            <a:lvl1pPr>
              <a:defRPr/>
            </a:lvl1pPr>
          </a:lstStyle>
          <a:p>
            <a:fld id="{AC6653DF-5818-47C0-8A36-0388864BCE4F}" type="slidenum">
              <a:rPr lang="en-US"/>
              <a:pPr/>
              <a:t>‹#›</a:t>
            </a:fld>
            <a:endParaRPr lang="en-US"/>
          </a:p>
        </p:txBody>
      </p:sp>
    </p:spTree>
    <p:extLst>
      <p:ext uri="{BB962C8B-B14F-4D97-AF65-F5344CB8AC3E}">
        <p14:creationId xmlns:p14="http://schemas.microsoft.com/office/powerpoint/2010/main" val="9888776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emf"/></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1.emf"/><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31" name="Rectangle 7"/>
          <p:cNvSpPr>
            <a:spLocks noChangeArrowheads="1"/>
          </p:cNvSpPr>
          <p:nvPr/>
        </p:nvSpPr>
        <p:spPr bwMode="auto">
          <a:xfrm>
            <a:off x="0" y="6537325"/>
            <a:ext cx="9144000" cy="320675"/>
          </a:xfrm>
          <a:prstGeom prst="rect">
            <a:avLst/>
          </a:prstGeom>
          <a:solidFill>
            <a:srgbClr val="071D4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6" name="Title Placeholder 1"/>
          <p:cNvSpPr>
            <a:spLocks noGrp="1"/>
          </p:cNvSpPr>
          <p:nvPr>
            <p:ph type="title"/>
          </p:nvPr>
        </p:nvSpPr>
        <p:spPr bwMode="auto">
          <a:xfrm>
            <a:off x="412750" y="227013"/>
            <a:ext cx="8318500" cy="731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11163" y="1279525"/>
            <a:ext cx="8318500" cy="4981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 name="Footer Placeholder 4"/>
          <p:cNvSpPr>
            <a:spLocks noGrp="1"/>
          </p:cNvSpPr>
          <p:nvPr>
            <p:ph type="ftr" sz="quarter" idx="3"/>
          </p:nvPr>
        </p:nvSpPr>
        <p:spPr bwMode="gray">
          <a:xfrm>
            <a:off x="2970213" y="6607175"/>
            <a:ext cx="54848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r">
              <a:lnSpc>
                <a:spcPct val="100000"/>
              </a:lnSpc>
              <a:defRPr sz="900">
                <a:solidFill>
                  <a:schemeClr val="bg1"/>
                </a:solidFill>
              </a:defRPr>
            </a:lvl1pPr>
          </a:lstStyle>
          <a:p>
            <a:r>
              <a:rPr lang="en-US" smtClean="0"/>
              <a:t>AbbVie Occupational Hygiene |Feb 2015| Company Confidential © 2015</a:t>
            </a:r>
            <a:endParaRPr lang="en-US"/>
          </a:p>
        </p:txBody>
      </p:sp>
      <p:sp>
        <p:nvSpPr>
          <p:cNvPr id="6" name="Slide Number Placeholder 5"/>
          <p:cNvSpPr>
            <a:spLocks noGrp="1"/>
          </p:cNvSpPr>
          <p:nvPr>
            <p:ph type="sldNum" sz="quarter" idx="4"/>
          </p:nvPr>
        </p:nvSpPr>
        <p:spPr bwMode="gray">
          <a:xfrm>
            <a:off x="8482013" y="6607175"/>
            <a:ext cx="24765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0" bIns="45720" numCol="1" anchor="ctr" anchorCtr="0" compatLnSpc="1">
            <a:prstTxWarp prst="textNoShape">
              <a:avLst/>
            </a:prstTxWarp>
          </a:bodyPr>
          <a:lstStyle>
            <a:lvl1pPr algn="r">
              <a:lnSpc>
                <a:spcPct val="100000"/>
              </a:lnSpc>
              <a:defRPr sz="900" b="1">
                <a:solidFill>
                  <a:schemeClr val="bg1"/>
                </a:solidFill>
              </a:defRPr>
            </a:lvl1pPr>
          </a:lstStyle>
          <a:p>
            <a:fld id="{AF83EB29-E882-43C0-BD73-A81AB322E3A6}" type="slidenum">
              <a:rPr lang="en-US"/>
              <a:pPr/>
              <a:t>‹#›</a:t>
            </a:fld>
            <a:endParaRPr lang="en-US"/>
          </a:p>
        </p:txBody>
      </p:sp>
      <p:sp>
        <p:nvSpPr>
          <p:cNvPr id="1032" name="Line 8"/>
          <p:cNvSpPr>
            <a:spLocks noChangeShapeType="1"/>
          </p:cNvSpPr>
          <p:nvPr/>
        </p:nvSpPr>
        <p:spPr bwMode="auto">
          <a:xfrm>
            <a:off x="412750" y="958850"/>
            <a:ext cx="8318500" cy="0"/>
          </a:xfrm>
          <a:prstGeom prst="line">
            <a:avLst/>
          </a:prstGeom>
          <a:noFill/>
          <a:ln w="9525">
            <a:solidFill>
              <a:srgbClr val="071D4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pic>
        <p:nvPicPr>
          <p:cNvPr id="1033" name="Picture 16" descr="AbbVieLogo_Small_White.eps"/>
          <p:cNvPicPr>
            <a:picLocks noChangeAspect="1"/>
          </p:cNvPicPr>
          <p:nvPr/>
        </p:nvPicPr>
        <p:blipFill>
          <a:blip r:embed="rId14">
            <a:extLst>
              <a:ext uri="{28A0092B-C50C-407E-A947-70E740481C1C}">
                <a14:useLocalDpi xmlns:a14="http://schemas.microsoft.com/office/drawing/2010/main" val="0"/>
              </a:ext>
            </a:extLst>
          </a:blip>
          <a:srcRect/>
          <a:stretch>
            <a:fillRect/>
          </a:stretch>
        </p:blipFill>
        <p:spPr bwMode="auto">
          <a:xfrm>
            <a:off x="271463" y="6630988"/>
            <a:ext cx="685800"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62" r:id="rId2"/>
    <p:sldLayoutId id="2147483661" r:id="rId3"/>
    <p:sldLayoutId id="2147483660" r:id="rId4"/>
    <p:sldLayoutId id="2147483659" r:id="rId5"/>
    <p:sldLayoutId id="2147483658" r:id="rId6"/>
    <p:sldLayoutId id="2147483657" r:id="rId7"/>
    <p:sldLayoutId id="2147483656" r:id="rId8"/>
    <p:sldLayoutId id="2147483655" r:id="rId9"/>
    <p:sldLayoutId id="2147483654" r:id="rId10"/>
    <p:sldLayoutId id="2147483653" r:id="rId11"/>
    <p:sldLayoutId id="2147483652" r:id="rId12"/>
  </p:sldLayoutIdLst>
  <p:hf hdr="0" dt="0"/>
  <p:txStyles>
    <p:titleStyle>
      <a:lvl1pPr algn="l" defTabSz="457200" rtl="0" eaLnBrk="1" fontAlgn="base" hangingPunct="1">
        <a:lnSpc>
          <a:spcPct val="90000"/>
        </a:lnSpc>
        <a:spcBef>
          <a:spcPct val="0"/>
        </a:spcBef>
        <a:spcAft>
          <a:spcPct val="0"/>
        </a:spcAft>
        <a:defRPr sz="2400" kern="1200">
          <a:solidFill>
            <a:srgbClr val="071D49"/>
          </a:solidFill>
          <a:latin typeface="+mj-lt"/>
          <a:ea typeface="+mj-ea"/>
          <a:cs typeface="+mj-cs"/>
        </a:defRPr>
      </a:lvl1pPr>
      <a:lvl2pPr algn="l" defTabSz="457200" rtl="0" eaLnBrk="1" fontAlgn="base" hangingPunct="1">
        <a:lnSpc>
          <a:spcPct val="90000"/>
        </a:lnSpc>
        <a:spcBef>
          <a:spcPct val="0"/>
        </a:spcBef>
        <a:spcAft>
          <a:spcPct val="0"/>
        </a:spcAft>
        <a:defRPr sz="2400">
          <a:solidFill>
            <a:srgbClr val="071D49"/>
          </a:solidFill>
          <a:latin typeface="Calibri" pitchFamily="34" charset="0"/>
        </a:defRPr>
      </a:lvl2pPr>
      <a:lvl3pPr algn="l" defTabSz="457200" rtl="0" eaLnBrk="1" fontAlgn="base" hangingPunct="1">
        <a:lnSpc>
          <a:spcPct val="90000"/>
        </a:lnSpc>
        <a:spcBef>
          <a:spcPct val="0"/>
        </a:spcBef>
        <a:spcAft>
          <a:spcPct val="0"/>
        </a:spcAft>
        <a:defRPr sz="2400">
          <a:solidFill>
            <a:srgbClr val="071D49"/>
          </a:solidFill>
          <a:latin typeface="Calibri" pitchFamily="34" charset="0"/>
        </a:defRPr>
      </a:lvl3pPr>
      <a:lvl4pPr algn="l" defTabSz="457200" rtl="0" eaLnBrk="1" fontAlgn="base" hangingPunct="1">
        <a:lnSpc>
          <a:spcPct val="90000"/>
        </a:lnSpc>
        <a:spcBef>
          <a:spcPct val="0"/>
        </a:spcBef>
        <a:spcAft>
          <a:spcPct val="0"/>
        </a:spcAft>
        <a:defRPr sz="2400">
          <a:solidFill>
            <a:srgbClr val="071D49"/>
          </a:solidFill>
          <a:latin typeface="Calibri" pitchFamily="34" charset="0"/>
        </a:defRPr>
      </a:lvl4pPr>
      <a:lvl5pPr algn="l" defTabSz="457200" rtl="0" eaLnBrk="1" fontAlgn="base" hangingPunct="1">
        <a:lnSpc>
          <a:spcPct val="90000"/>
        </a:lnSpc>
        <a:spcBef>
          <a:spcPct val="0"/>
        </a:spcBef>
        <a:spcAft>
          <a:spcPct val="0"/>
        </a:spcAft>
        <a:defRPr sz="2400">
          <a:solidFill>
            <a:srgbClr val="071D49"/>
          </a:solidFill>
          <a:latin typeface="Calibri" pitchFamily="34" charset="0"/>
        </a:defRPr>
      </a:lvl5pPr>
      <a:lvl6pPr marL="457200" algn="l" defTabSz="457200" rtl="0" eaLnBrk="1" fontAlgn="base" hangingPunct="1">
        <a:lnSpc>
          <a:spcPct val="90000"/>
        </a:lnSpc>
        <a:spcBef>
          <a:spcPct val="0"/>
        </a:spcBef>
        <a:spcAft>
          <a:spcPct val="0"/>
        </a:spcAft>
        <a:defRPr sz="2400">
          <a:solidFill>
            <a:srgbClr val="071D49"/>
          </a:solidFill>
          <a:latin typeface="Calibri" pitchFamily="34" charset="0"/>
        </a:defRPr>
      </a:lvl6pPr>
      <a:lvl7pPr marL="914400" algn="l" defTabSz="457200" rtl="0" eaLnBrk="1" fontAlgn="base" hangingPunct="1">
        <a:lnSpc>
          <a:spcPct val="90000"/>
        </a:lnSpc>
        <a:spcBef>
          <a:spcPct val="0"/>
        </a:spcBef>
        <a:spcAft>
          <a:spcPct val="0"/>
        </a:spcAft>
        <a:defRPr sz="2400">
          <a:solidFill>
            <a:srgbClr val="071D49"/>
          </a:solidFill>
          <a:latin typeface="Calibri" pitchFamily="34" charset="0"/>
        </a:defRPr>
      </a:lvl7pPr>
      <a:lvl8pPr marL="1371600" algn="l" defTabSz="457200" rtl="0" eaLnBrk="1" fontAlgn="base" hangingPunct="1">
        <a:lnSpc>
          <a:spcPct val="90000"/>
        </a:lnSpc>
        <a:spcBef>
          <a:spcPct val="0"/>
        </a:spcBef>
        <a:spcAft>
          <a:spcPct val="0"/>
        </a:spcAft>
        <a:defRPr sz="2400">
          <a:solidFill>
            <a:srgbClr val="071D49"/>
          </a:solidFill>
          <a:latin typeface="Calibri" pitchFamily="34" charset="0"/>
        </a:defRPr>
      </a:lvl8pPr>
      <a:lvl9pPr marL="1828800" algn="l" defTabSz="457200" rtl="0" eaLnBrk="1" fontAlgn="base" hangingPunct="1">
        <a:lnSpc>
          <a:spcPct val="90000"/>
        </a:lnSpc>
        <a:spcBef>
          <a:spcPct val="0"/>
        </a:spcBef>
        <a:spcAft>
          <a:spcPct val="0"/>
        </a:spcAft>
        <a:defRPr sz="2400">
          <a:solidFill>
            <a:srgbClr val="071D49"/>
          </a:solidFill>
          <a:latin typeface="Calibri" pitchFamily="34" charset="0"/>
        </a:defRPr>
      </a:lvl9pPr>
    </p:titleStyle>
    <p:bodyStyle>
      <a:lvl1pPr algn="l" defTabSz="457200" rtl="0" eaLnBrk="1" fontAlgn="base" hangingPunct="1">
        <a:spcBef>
          <a:spcPct val="80000"/>
        </a:spcBef>
        <a:spcAft>
          <a:spcPct val="0"/>
        </a:spcAft>
        <a:buFont typeface="Arial" charset="0"/>
        <a:defRPr sz="2200" kern="1200">
          <a:solidFill>
            <a:schemeClr val="tx1"/>
          </a:solidFill>
          <a:latin typeface="+mn-lt"/>
          <a:ea typeface="+mn-ea"/>
          <a:cs typeface="+mn-cs"/>
        </a:defRPr>
      </a:lvl1pPr>
      <a:lvl2pPr marL="406400" indent="-292100" algn="l" defTabSz="457200" rtl="0" eaLnBrk="1" fontAlgn="base" hangingPunct="1">
        <a:spcBef>
          <a:spcPct val="40000"/>
        </a:spcBef>
        <a:spcAft>
          <a:spcPct val="0"/>
        </a:spcAft>
        <a:buChar char="•"/>
        <a:defRPr sz="2200" kern="1200">
          <a:solidFill>
            <a:schemeClr val="tx1"/>
          </a:solidFill>
          <a:latin typeface="+mn-lt"/>
          <a:ea typeface="+mn-ea"/>
          <a:cs typeface="+mn-cs"/>
        </a:defRPr>
      </a:lvl2pPr>
      <a:lvl3pPr marL="749300" indent="-228600" algn="l" defTabSz="457200" rtl="0" eaLnBrk="1" fontAlgn="base" hangingPunct="1">
        <a:spcBef>
          <a:spcPct val="20000"/>
        </a:spcBef>
        <a:spcAft>
          <a:spcPct val="0"/>
        </a:spcAft>
        <a:buFont typeface="Arial" charset="0"/>
        <a:buChar char="–"/>
        <a:defRPr sz="2100" kern="1200">
          <a:solidFill>
            <a:schemeClr val="tx1"/>
          </a:solidFill>
          <a:latin typeface="+mn-lt"/>
          <a:ea typeface="+mn-ea"/>
          <a:cs typeface="+mn-cs"/>
        </a:defRPr>
      </a:lvl3pPr>
      <a:lvl4pPr marL="1143000" indent="-228600" algn="l" defTabSz="457200" rtl="0" eaLnBrk="1" fontAlgn="base" hangingPunct="1">
        <a:spcBef>
          <a:spcPct val="10000"/>
        </a:spcBef>
        <a:spcAft>
          <a:spcPct val="0"/>
        </a:spcAft>
        <a:buFont typeface="Arial" charset="0"/>
        <a:buChar char="–"/>
        <a:defRPr sz="2000" kern="1200">
          <a:solidFill>
            <a:schemeClr val="tx1"/>
          </a:solidFill>
          <a:latin typeface="+mn-lt"/>
          <a:ea typeface="+mn-ea"/>
          <a:cs typeface="+mn-cs"/>
        </a:defRPr>
      </a:lvl4pPr>
      <a:lvl5pPr marL="1485900" indent="-228600" algn="l" defTabSz="457200" rtl="0" eaLnBrk="1" fontAlgn="base" hangingPunct="1">
        <a:spcBef>
          <a:spcPct val="10000"/>
        </a:spcBef>
        <a:spcAft>
          <a:spcPct val="0"/>
        </a:spcAft>
        <a:buFont typeface="Arial" charset="0"/>
        <a:buChar char="–"/>
        <a:defRPr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7108" name="Text Placeholder 2"/>
          <p:cNvSpPr>
            <a:spLocks noGrp="1"/>
          </p:cNvSpPr>
          <p:nvPr>
            <p:ph type="body" idx="1"/>
          </p:nvPr>
        </p:nvSpPr>
        <p:spPr bwMode="gray">
          <a:xfrm>
            <a:off x="411163" y="1279525"/>
            <a:ext cx="8318500" cy="3794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text styles</a:t>
            </a:r>
          </a:p>
          <a:p>
            <a:pPr lvl="1"/>
            <a:r>
              <a:rPr lang="en-US" smtClean="0"/>
              <a:t>Second level</a:t>
            </a:r>
          </a:p>
        </p:txBody>
      </p:sp>
      <p:sp>
        <p:nvSpPr>
          <p:cNvPr id="47106" name="Rectangle 2"/>
          <p:cNvSpPr>
            <a:spLocks noChangeArrowheads="1"/>
          </p:cNvSpPr>
          <p:nvPr/>
        </p:nvSpPr>
        <p:spPr bwMode="auto">
          <a:xfrm>
            <a:off x="0" y="6537325"/>
            <a:ext cx="9144000" cy="320675"/>
          </a:xfrm>
          <a:prstGeom prst="rect">
            <a:avLst/>
          </a:prstGeom>
          <a:solidFill>
            <a:srgbClr val="071D4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7107" name="Title Placeholder 1"/>
          <p:cNvSpPr>
            <a:spLocks noGrp="1"/>
          </p:cNvSpPr>
          <p:nvPr>
            <p:ph type="title"/>
          </p:nvPr>
        </p:nvSpPr>
        <p:spPr bwMode="gray">
          <a:xfrm>
            <a:off x="412750" y="5164138"/>
            <a:ext cx="4387850" cy="284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TITLE STYLE</a:t>
            </a:r>
          </a:p>
        </p:txBody>
      </p:sp>
      <p:sp>
        <p:nvSpPr>
          <p:cNvPr id="5" name="Footer Placeholder 4"/>
          <p:cNvSpPr>
            <a:spLocks noGrp="1"/>
          </p:cNvSpPr>
          <p:nvPr>
            <p:ph type="ftr" sz="quarter" idx="3"/>
          </p:nvPr>
        </p:nvSpPr>
        <p:spPr bwMode="gray">
          <a:xfrm>
            <a:off x="2970213" y="6607175"/>
            <a:ext cx="54848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r">
              <a:lnSpc>
                <a:spcPct val="100000"/>
              </a:lnSpc>
              <a:defRPr sz="900">
                <a:solidFill>
                  <a:schemeClr val="bg1"/>
                </a:solidFill>
              </a:defRPr>
            </a:lvl1pPr>
          </a:lstStyle>
          <a:p>
            <a:r>
              <a:rPr lang="en-US" smtClean="0"/>
              <a:t>AbbVie Occupational Hygiene |Feb 2015| Company Confidential © 2015</a:t>
            </a:r>
            <a:endParaRPr lang="en-US"/>
          </a:p>
        </p:txBody>
      </p:sp>
      <p:sp>
        <p:nvSpPr>
          <p:cNvPr id="6" name="Slide Number Placeholder 5"/>
          <p:cNvSpPr>
            <a:spLocks noGrp="1"/>
          </p:cNvSpPr>
          <p:nvPr>
            <p:ph type="sldNum" sz="quarter" idx="4"/>
          </p:nvPr>
        </p:nvSpPr>
        <p:spPr bwMode="gray">
          <a:xfrm>
            <a:off x="8482013" y="6607175"/>
            <a:ext cx="24765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0" bIns="45720" numCol="1" anchor="ctr" anchorCtr="0" compatLnSpc="1">
            <a:prstTxWarp prst="textNoShape">
              <a:avLst/>
            </a:prstTxWarp>
          </a:bodyPr>
          <a:lstStyle>
            <a:lvl1pPr algn="r">
              <a:lnSpc>
                <a:spcPct val="100000"/>
              </a:lnSpc>
              <a:defRPr sz="900" b="1">
                <a:solidFill>
                  <a:schemeClr val="bg1"/>
                </a:solidFill>
              </a:defRPr>
            </a:lvl1pPr>
          </a:lstStyle>
          <a:p>
            <a:fld id="{E5C99DC6-3138-4EBE-A840-58884C9F8E4E}" type="slidenum">
              <a:rPr lang="en-US"/>
              <a:pPr/>
              <a:t>‹#›</a:t>
            </a:fld>
            <a:endParaRPr lang="en-US"/>
          </a:p>
        </p:txBody>
      </p:sp>
      <p:pic>
        <p:nvPicPr>
          <p:cNvPr id="47113" name="Picture 16" descr="AbbVieLogo_Small_White.eps"/>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271463" y="6630988"/>
            <a:ext cx="685800"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51"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dt="0"/>
  <p:txStyles>
    <p:titleStyle>
      <a:lvl1pPr algn="l" defTabSz="457200" rtl="0" fontAlgn="base">
        <a:lnSpc>
          <a:spcPct val="90000"/>
        </a:lnSpc>
        <a:spcBef>
          <a:spcPct val="0"/>
        </a:spcBef>
        <a:spcAft>
          <a:spcPct val="0"/>
        </a:spcAft>
        <a:defRPr sz="1400">
          <a:solidFill>
            <a:schemeClr val="folHlink"/>
          </a:solidFill>
          <a:latin typeface="+mj-lt"/>
          <a:ea typeface="+mj-ea"/>
          <a:cs typeface="+mj-cs"/>
        </a:defRPr>
      </a:lvl1pPr>
      <a:lvl2pPr algn="l" defTabSz="457200" rtl="0" fontAlgn="base">
        <a:lnSpc>
          <a:spcPct val="90000"/>
        </a:lnSpc>
        <a:spcBef>
          <a:spcPct val="0"/>
        </a:spcBef>
        <a:spcAft>
          <a:spcPct val="0"/>
        </a:spcAft>
        <a:defRPr sz="1400">
          <a:solidFill>
            <a:schemeClr val="folHlink"/>
          </a:solidFill>
          <a:latin typeface="Calibri" pitchFamily="34" charset="0"/>
          <a:cs typeface="Arial" charset="0"/>
        </a:defRPr>
      </a:lvl2pPr>
      <a:lvl3pPr algn="l" defTabSz="457200" rtl="0" fontAlgn="base">
        <a:lnSpc>
          <a:spcPct val="90000"/>
        </a:lnSpc>
        <a:spcBef>
          <a:spcPct val="0"/>
        </a:spcBef>
        <a:spcAft>
          <a:spcPct val="0"/>
        </a:spcAft>
        <a:defRPr sz="1400">
          <a:solidFill>
            <a:schemeClr val="folHlink"/>
          </a:solidFill>
          <a:latin typeface="Calibri" pitchFamily="34" charset="0"/>
          <a:cs typeface="Arial" charset="0"/>
        </a:defRPr>
      </a:lvl3pPr>
      <a:lvl4pPr algn="l" defTabSz="457200" rtl="0" fontAlgn="base">
        <a:lnSpc>
          <a:spcPct val="90000"/>
        </a:lnSpc>
        <a:spcBef>
          <a:spcPct val="0"/>
        </a:spcBef>
        <a:spcAft>
          <a:spcPct val="0"/>
        </a:spcAft>
        <a:defRPr sz="1400">
          <a:solidFill>
            <a:schemeClr val="folHlink"/>
          </a:solidFill>
          <a:latin typeface="Calibri" pitchFamily="34" charset="0"/>
          <a:cs typeface="Arial" charset="0"/>
        </a:defRPr>
      </a:lvl4pPr>
      <a:lvl5pPr algn="l" defTabSz="457200" rtl="0" fontAlgn="base">
        <a:lnSpc>
          <a:spcPct val="90000"/>
        </a:lnSpc>
        <a:spcBef>
          <a:spcPct val="0"/>
        </a:spcBef>
        <a:spcAft>
          <a:spcPct val="0"/>
        </a:spcAft>
        <a:defRPr sz="1400">
          <a:solidFill>
            <a:schemeClr val="folHlink"/>
          </a:solidFill>
          <a:latin typeface="Calibri" pitchFamily="34" charset="0"/>
          <a:cs typeface="Arial" charset="0"/>
        </a:defRPr>
      </a:lvl5pPr>
      <a:lvl6pPr marL="457200" algn="l" defTabSz="457200" rtl="0" fontAlgn="base">
        <a:lnSpc>
          <a:spcPct val="90000"/>
        </a:lnSpc>
        <a:spcBef>
          <a:spcPct val="0"/>
        </a:spcBef>
        <a:spcAft>
          <a:spcPct val="0"/>
        </a:spcAft>
        <a:defRPr sz="1400">
          <a:solidFill>
            <a:schemeClr val="folHlink"/>
          </a:solidFill>
          <a:latin typeface="Calibri" pitchFamily="34" charset="0"/>
          <a:cs typeface="Arial" charset="0"/>
        </a:defRPr>
      </a:lvl6pPr>
      <a:lvl7pPr marL="914400" algn="l" defTabSz="457200" rtl="0" fontAlgn="base">
        <a:lnSpc>
          <a:spcPct val="90000"/>
        </a:lnSpc>
        <a:spcBef>
          <a:spcPct val="0"/>
        </a:spcBef>
        <a:spcAft>
          <a:spcPct val="0"/>
        </a:spcAft>
        <a:defRPr sz="1400">
          <a:solidFill>
            <a:schemeClr val="folHlink"/>
          </a:solidFill>
          <a:latin typeface="Calibri" pitchFamily="34" charset="0"/>
          <a:cs typeface="Arial" charset="0"/>
        </a:defRPr>
      </a:lvl7pPr>
      <a:lvl8pPr marL="1371600" algn="l" defTabSz="457200" rtl="0" fontAlgn="base">
        <a:lnSpc>
          <a:spcPct val="90000"/>
        </a:lnSpc>
        <a:spcBef>
          <a:spcPct val="0"/>
        </a:spcBef>
        <a:spcAft>
          <a:spcPct val="0"/>
        </a:spcAft>
        <a:defRPr sz="1400">
          <a:solidFill>
            <a:schemeClr val="folHlink"/>
          </a:solidFill>
          <a:latin typeface="Calibri" pitchFamily="34" charset="0"/>
          <a:cs typeface="Arial" charset="0"/>
        </a:defRPr>
      </a:lvl8pPr>
      <a:lvl9pPr marL="1828800" algn="l" defTabSz="457200" rtl="0" fontAlgn="base">
        <a:lnSpc>
          <a:spcPct val="90000"/>
        </a:lnSpc>
        <a:spcBef>
          <a:spcPct val="0"/>
        </a:spcBef>
        <a:spcAft>
          <a:spcPct val="0"/>
        </a:spcAft>
        <a:defRPr sz="1400">
          <a:solidFill>
            <a:schemeClr val="folHlink"/>
          </a:solidFill>
          <a:latin typeface="Calibri" pitchFamily="34" charset="0"/>
          <a:cs typeface="Arial" charset="0"/>
        </a:defRPr>
      </a:lvl9pPr>
    </p:titleStyle>
    <p:bodyStyle>
      <a:lvl1pPr algn="l" defTabSz="457200" rtl="0" fontAlgn="base">
        <a:lnSpc>
          <a:spcPct val="75000"/>
        </a:lnSpc>
        <a:spcBef>
          <a:spcPct val="80000"/>
        </a:spcBef>
        <a:spcAft>
          <a:spcPct val="0"/>
        </a:spcAft>
        <a:buFont typeface="Arial" charset="0"/>
        <a:defRPr sz="4000">
          <a:solidFill>
            <a:srgbClr val="071D49"/>
          </a:solidFill>
          <a:latin typeface="+mn-lt"/>
          <a:ea typeface="+mn-ea"/>
          <a:cs typeface="+mn-cs"/>
        </a:defRPr>
      </a:lvl1pPr>
      <a:lvl2pPr marL="114300" algn="l" defTabSz="457200" rtl="0" fontAlgn="base">
        <a:lnSpc>
          <a:spcPct val="75000"/>
        </a:lnSpc>
        <a:spcBef>
          <a:spcPct val="40000"/>
        </a:spcBef>
        <a:spcAft>
          <a:spcPct val="0"/>
        </a:spcAft>
        <a:defRPr sz="2000">
          <a:solidFill>
            <a:srgbClr val="071D49"/>
          </a:solidFill>
          <a:latin typeface="+mn-lt"/>
          <a:cs typeface="+mn-cs"/>
        </a:defRPr>
      </a:lvl2pPr>
      <a:lvl3pPr marL="749300" indent="-228600" algn="l" defTabSz="457200" rtl="0" fontAlgn="base">
        <a:spcBef>
          <a:spcPct val="20000"/>
        </a:spcBef>
        <a:spcAft>
          <a:spcPct val="0"/>
        </a:spcAft>
        <a:buFont typeface="Arial" charset="0"/>
        <a:buChar char="–"/>
        <a:defRPr sz="2100">
          <a:solidFill>
            <a:schemeClr val="tx1"/>
          </a:solidFill>
          <a:latin typeface="+mn-lt"/>
          <a:cs typeface="+mn-cs"/>
        </a:defRPr>
      </a:lvl3pPr>
      <a:lvl4pPr marL="1143000" indent="-228600" algn="l" defTabSz="457200" rtl="0" fontAlgn="base">
        <a:spcBef>
          <a:spcPct val="10000"/>
        </a:spcBef>
        <a:spcAft>
          <a:spcPct val="0"/>
        </a:spcAft>
        <a:buFont typeface="Arial" charset="0"/>
        <a:buChar char="–"/>
        <a:defRPr sz="2000">
          <a:solidFill>
            <a:schemeClr val="tx1"/>
          </a:solidFill>
          <a:latin typeface="+mn-lt"/>
          <a:cs typeface="+mn-cs"/>
        </a:defRPr>
      </a:lvl4pPr>
      <a:lvl5pPr marL="1485900" indent="-228600" algn="l" defTabSz="457200" rtl="0" fontAlgn="base">
        <a:spcBef>
          <a:spcPct val="10000"/>
        </a:spcBef>
        <a:spcAft>
          <a:spcPct val="0"/>
        </a:spcAft>
        <a:buFont typeface="Arial" charset="0"/>
        <a:buChar char="–"/>
        <a:defRPr>
          <a:solidFill>
            <a:schemeClr val="tx1"/>
          </a:solidFill>
          <a:latin typeface="+mn-lt"/>
          <a:cs typeface="+mn-cs"/>
        </a:defRPr>
      </a:lvl5pPr>
      <a:lvl6pPr marL="1943100" indent="-228600" algn="l" defTabSz="457200" rtl="0" fontAlgn="base">
        <a:spcBef>
          <a:spcPct val="10000"/>
        </a:spcBef>
        <a:spcAft>
          <a:spcPct val="0"/>
        </a:spcAft>
        <a:buFont typeface="Arial" charset="0"/>
        <a:buChar char="–"/>
        <a:defRPr>
          <a:solidFill>
            <a:schemeClr val="tx1"/>
          </a:solidFill>
          <a:latin typeface="+mn-lt"/>
          <a:cs typeface="+mn-cs"/>
        </a:defRPr>
      </a:lvl6pPr>
      <a:lvl7pPr marL="2400300" indent="-228600" algn="l" defTabSz="457200" rtl="0" fontAlgn="base">
        <a:spcBef>
          <a:spcPct val="10000"/>
        </a:spcBef>
        <a:spcAft>
          <a:spcPct val="0"/>
        </a:spcAft>
        <a:buFont typeface="Arial" charset="0"/>
        <a:buChar char="–"/>
        <a:defRPr>
          <a:solidFill>
            <a:schemeClr val="tx1"/>
          </a:solidFill>
          <a:latin typeface="+mn-lt"/>
          <a:cs typeface="+mn-cs"/>
        </a:defRPr>
      </a:lvl7pPr>
      <a:lvl8pPr marL="2857500" indent="-228600" algn="l" defTabSz="457200" rtl="0" fontAlgn="base">
        <a:spcBef>
          <a:spcPct val="10000"/>
        </a:spcBef>
        <a:spcAft>
          <a:spcPct val="0"/>
        </a:spcAft>
        <a:buFont typeface="Arial" charset="0"/>
        <a:buChar char="–"/>
        <a:defRPr>
          <a:solidFill>
            <a:schemeClr val="tx1"/>
          </a:solidFill>
          <a:latin typeface="+mn-lt"/>
          <a:cs typeface="+mn-cs"/>
        </a:defRPr>
      </a:lvl8pPr>
      <a:lvl9pPr marL="3314700" indent="-228600" algn="l" defTabSz="457200" rtl="0" fontAlgn="base">
        <a:spcBef>
          <a:spcPct val="10000"/>
        </a:spcBef>
        <a:spcAft>
          <a:spcPct val="0"/>
        </a:spcAft>
        <a:buFont typeface="Arial" charset="0"/>
        <a:buChar char="–"/>
        <a:defRPr>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comments" Target="../comments/comment4.xml"/><Relationship Id="rId2" Type="http://schemas.openxmlformats.org/officeDocument/2006/relationships/image" Target="../media/image13.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http://www.medgate.com/software/industrial-hygiene/?pi_campaign_id=11721&amp;gclid=CIL6z9GG2MMCFYNDaQodFm0ArQ" TargetMode="External"/><Relationship Id="rId2" Type="http://schemas.openxmlformats.org/officeDocument/2006/relationships/hyperlink" Target="http://www.palisade.com/risk/?ad=G_@R-8&amp;gclid=CK6Az8uF2MMCFQUPaQodZxEA1g" TargetMode="Externa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image" Target="../media/image11.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image" Target="../media/image12.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69" name="Rectangle 25"/>
          <p:cNvSpPr>
            <a:spLocks noGrp="1"/>
          </p:cNvSpPr>
          <p:nvPr>
            <p:ph type="ctrTitle"/>
          </p:nvPr>
        </p:nvSpPr>
        <p:spPr>
          <a:xfrm>
            <a:off x="411163" y="2194559"/>
            <a:ext cx="4113212" cy="1453516"/>
          </a:xfrm>
        </p:spPr>
        <p:txBody>
          <a:bodyPr/>
          <a:lstStyle/>
          <a:p>
            <a:r>
              <a:rPr lang="en-US" sz="3200" b="1" dirty="0"/>
              <a:t>An Example of A Risk Assessment </a:t>
            </a:r>
            <a:r>
              <a:rPr lang="en-US" sz="3200" b="1" dirty="0" smtClean="0"/>
              <a:t>Tool</a:t>
            </a:r>
            <a:r>
              <a:rPr lang="en-US" dirty="0" smtClean="0"/>
              <a:t/>
            </a:r>
            <a:br>
              <a:rPr lang="en-US" dirty="0" smtClean="0"/>
            </a:br>
            <a:r>
              <a:rPr lang="en-US" sz="1800" dirty="0"/>
              <a:t>Nancy M. McClellan, M.P.H., CIH, CHMM</a:t>
            </a:r>
            <a:r>
              <a:rPr lang="en-US" dirty="0"/>
              <a:t/>
            </a:r>
            <a:br>
              <a:rPr lang="en-US" dirty="0"/>
            </a:br>
            <a:endParaRPr lang="en-US" dirty="0">
              <a:solidFill>
                <a:srgbClr val="84BD00"/>
              </a:solidFill>
            </a:endParaRP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14900" y="0"/>
            <a:ext cx="4229100" cy="6858000"/>
          </a:xfrm>
          <a:prstGeom prst="rect">
            <a:avLst/>
          </a:prstGeom>
        </p:spPr>
      </p:pic>
    </p:spTree>
    <p:extLst>
      <p:ext uri="{BB962C8B-B14F-4D97-AF65-F5344CB8AC3E}">
        <p14:creationId xmlns:p14="http://schemas.microsoft.com/office/powerpoint/2010/main" val="12317341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198" y="1112361"/>
            <a:ext cx="6203031" cy="54109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7" name="Straight Arrow Connector 6"/>
          <p:cNvCxnSpPr/>
          <p:nvPr/>
        </p:nvCxnSpPr>
        <p:spPr>
          <a:xfrm flipV="1">
            <a:off x="6341305" y="3047880"/>
            <a:ext cx="432047" cy="1975516"/>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6660231" y="2276872"/>
            <a:ext cx="2367479" cy="1089529"/>
          </a:xfrm>
          <a:prstGeom prst="rect">
            <a:avLst/>
          </a:prstGeom>
          <a:noFill/>
          <a:ln>
            <a:solidFill>
              <a:srgbClr val="FF0000"/>
            </a:solidFill>
          </a:ln>
        </p:spPr>
        <p:txBody>
          <a:bodyPr wrap="square" rtlCol="0">
            <a:spAutoFit/>
          </a:bodyPr>
          <a:lstStyle/>
          <a:p>
            <a:r>
              <a:rPr lang="it-IT" dirty="0" smtClean="0"/>
              <a:t>Whenever present, the highest value is used in place of estimated concentration</a:t>
            </a:r>
            <a:endParaRPr lang="it-IT" dirty="0"/>
          </a:p>
        </p:txBody>
      </p:sp>
      <p:sp>
        <p:nvSpPr>
          <p:cNvPr id="2" name="TextBox 1"/>
          <p:cNvSpPr txBox="1"/>
          <p:nvPr/>
        </p:nvSpPr>
        <p:spPr>
          <a:xfrm>
            <a:off x="6660231" y="4458878"/>
            <a:ext cx="2367479" cy="1089529"/>
          </a:xfrm>
          <a:prstGeom prst="rect">
            <a:avLst/>
          </a:prstGeom>
          <a:noFill/>
          <a:ln>
            <a:solidFill>
              <a:srgbClr val="FF0000"/>
            </a:solidFill>
          </a:ln>
        </p:spPr>
        <p:txBody>
          <a:bodyPr wrap="square" rtlCol="0">
            <a:spAutoFit/>
          </a:bodyPr>
          <a:lstStyle/>
          <a:p>
            <a:r>
              <a:rPr lang="en-US" dirty="0" smtClean="0"/>
              <a:t>Opportunity for Direct Insertion of Bayesian Decision Analysis Software</a:t>
            </a:r>
            <a:endParaRPr lang="en-US" dirty="0"/>
          </a:p>
        </p:txBody>
      </p:sp>
      <p:sp>
        <p:nvSpPr>
          <p:cNvPr id="4" name="Rectangle 3"/>
          <p:cNvSpPr/>
          <p:nvPr/>
        </p:nvSpPr>
        <p:spPr>
          <a:xfrm>
            <a:off x="483392" y="458423"/>
            <a:ext cx="7915890" cy="535531"/>
          </a:xfrm>
          <a:prstGeom prst="rect">
            <a:avLst/>
          </a:prstGeom>
        </p:spPr>
        <p:txBody>
          <a:bodyPr wrap="square">
            <a:spAutoFit/>
          </a:bodyPr>
          <a:lstStyle/>
          <a:p>
            <a:pPr algn="l"/>
            <a:r>
              <a:rPr lang="it-IT" sz="3200" dirty="0" smtClean="0">
                <a:solidFill>
                  <a:srgbClr val="002060"/>
                </a:solidFill>
              </a:rPr>
              <a:t>OH Data Collection and Selection</a:t>
            </a:r>
            <a:endParaRPr lang="it-IT" sz="3200" dirty="0">
              <a:solidFill>
                <a:srgbClr val="002060"/>
              </a:solidFill>
            </a:endParaRPr>
          </a:p>
        </p:txBody>
      </p:sp>
    </p:spTree>
    <p:extLst>
      <p:ext uri="{BB962C8B-B14F-4D97-AF65-F5344CB8AC3E}">
        <p14:creationId xmlns:p14="http://schemas.microsoft.com/office/powerpoint/2010/main" val="38907013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4411744" y="3912124"/>
            <a:ext cx="4024843" cy="1754326"/>
          </a:xfrm>
          <a:prstGeom prst="rect">
            <a:avLst/>
          </a:prstGeom>
        </p:spPr>
        <p:txBody>
          <a:bodyPr wrap="square">
            <a:spAutoFit/>
          </a:bodyPr>
          <a:lstStyle/>
          <a:p>
            <a:r>
              <a:rPr lang="en-US" sz="2400" dirty="0" smtClean="0">
                <a:solidFill>
                  <a:srgbClr val="FF0000"/>
                </a:solidFill>
              </a:rPr>
              <a:t>Used to track the site performances on improvement activities</a:t>
            </a:r>
          </a:p>
          <a:p>
            <a:r>
              <a:rPr lang="en-US" sz="2400" dirty="0" smtClean="0">
                <a:solidFill>
                  <a:srgbClr val="FF0000"/>
                </a:solidFill>
              </a:rPr>
              <a:t>(LRP: to reduce 50% of SRI on 5 years)</a:t>
            </a:r>
            <a:r>
              <a:rPr lang="en-US" sz="1600" dirty="0" smtClean="0">
                <a:solidFill>
                  <a:srgbClr val="FF0000"/>
                </a:solidFill>
              </a:rPr>
              <a:t> </a:t>
            </a:r>
            <a:endParaRPr lang="it-IT" sz="1600"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3445" y="1283566"/>
            <a:ext cx="7813141" cy="241173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itle 3"/>
          <p:cNvSpPr>
            <a:spLocks noGrp="1"/>
          </p:cNvSpPr>
          <p:nvPr>
            <p:ph type="title"/>
          </p:nvPr>
        </p:nvSpPr>
        <p:spPr>
          <a:xfrm>
            <a:off x="412750" y="386500"/>
            <a:ext cx="8318500" cy="735290"/>
          </a:xfrm>
        </p:spPr>
        <p:txBody>
          <a:bodyPr/>
          <a:lstStyle/>
          <a:p>
            <a:r>
              <a:rPr lang="it-IT" dirty="0">
                <a:solidFill>
                  <a:srgbClr val="002060"/>
                </a:solidFill>
              </a:rPr>
              <a:t>Site Risk Index = Outcome of RA = </a:t>
            </a:r>
            <a:r>
              <a:rPr lang="it-IT" dirty="0" smtClean="0">
                <a:solidFill>
                  <a:srgbClr val="002060"/>
                </a:solidFill>
              </a:rPr>
              <a:t>Key Performance Indice</a:t>
            </a:r>
            <a:r>
              <a:rPr lang="it-IT" dirty="0">
                <a:solidFill>
                  <a:srgbClr val="FF0000"/>
                </a:solidFill>
              </a:rPr>
              <a:t/>
            </a:r>
            <a:br>
              <a:rPr lang="it-IT" dirty="0">
                <a:solidFill>
                  <a:srgbClr val="FF0000"/>
                </a:solidFill>
              </a:rPr>
            </a:br>
            <a:endParaRPr lang="en-US" dirty="0"/>
          </a:p>
        </p:txBody>
      </p:sp>
    </p:spTree>
    <p:extLst>
      <p:ext uri="{BB962C8B-B14F-4D97-AF65-F5344CB8AC3E}">
        <p14:creationId xmlns:p14="http://schemas.microsoft.com/office/powerpoint/2010/main" val="394751985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smtClean="0"/>
              <a:t>AbbVie Occupational Hygiene |Feb 2015| Company Confidential © 2015</a:t>
            </a:r>
            <a:endParaRPr lang="en-US"/>
          </a:p>
        </p:txBody>
      </p:sp>
      <p:sp>
        <p:nvSpPr>
          <p:cNvPr id="5" name="Slide Number Placeholder 4"/>
          <p:cNvSpPr>
            <a:spLocks noGrp="1"/>
          </p:cNvSpPr>
          <p:nvPr>
            <p:ph type="sldNum" sz="quarter" idx="11"/>
          </p:nvPr>
        </p:nvSpPr>
        <p:spPr/>
        <p:txBody>
          <a:bodyPr/>
          <a:lstStyle/>
          <a:p>
            <a:fld id="{C22F98BA-9B40-4EC0-A976-C711B51A965A}" type="slidenum">
              <a:rPr lang="en-US" smtClean="0"/>
              <a:pPr/>
              <a:t>12</a:t>
            </a:fld>
            <a:endParaRPr lang="en-US"/>
          </a:p>
        </p:txBody>
      </p:sp>
      <p:sp>
        <p:nvSpPr>
          <p:cNvPr id="8" name="Rounded Rectangle 7"/>
          <p:cNvSpPr/>
          <p:nvPr/>
        </p:nvSpPr>
        <p:spPr>
          <a:xfrm>
            <a:off x="2165047" y="1893929"/>
            <a:ext cx="3275651" cy="328057"/>
          </a:xfrm>
          <a:prstGeom prst="roundRect">
            <a:avLst/>
          </a:prstGeom>
          <a:solidFill>
            <a:srgbClr val="DDDDDD"/>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3">
            <a:schemeClr val="accent1"/>
          </a:fillRef>
          <a:effectRef idx="2">
            <a:schemeClr val="accent1"/>
          </a:effectRef>
          <a:fontRef idx="minor">
            <a:schemeClr val="lt1"/>
          </a:fontRef>
        </p:style>
        <p:txBody>
          <a:bodyPr rtlCol="0" anchor="ctr"/>
          <a:lstStyle/>
          <a:p>
            <a:r>
              <a:rPr lang="en-IE" b="1" dirty="0" smtClean="0">
                <a:solidFill>
                  <a:schemeClr val="tx1"/>
                </a:solidFill>
              </a:rPr>
              <a:t>User Friendly System</a:t>
            </a:r>
          </a:p>
        </p:txBody>
      </p:sp>
      <p:sp>
        <p:nvSpPr>
          <p:cNvPr id="9" name="Rounded Rectangle 8"/>
          <p:cNvSpPr/>
          <p:nvPr/>
        </p:nvSpPr>
        <p:spPr>
          <a:xfrm>
            <a:off x="2165047" y="2348932"/>
            <a:ext cx="3275651" cy="328057"/>
          </a:xfrm>
          <a:prstGeom prst="roundRect">
            <a:avLst/>
          </a:prstGeom>
          <a:solidFill>
            <a:srgbClr val="DDDDDD"/>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3">
            <a:schemeClr val="accent1"/>
          </a:fillRef>
          <a:effectRef idx="2">
            <a:schemeClr val="accent1"/>
          </a:effectRef>
          <a:fontRef idx="minor">
            <a:schemeClr val="lt1"/>
          </a:fontRef>
        </p:style>
        <p:txBody>
          <a:bodyPr rtlCol="0" anchor="ctr"/>
          <a:lstStyle/>
          <a:p>
            <a:r>
              <a:rPr lang="en-IE" b="1" dirty="0" smtClean="0">
                <a:solidFill>
                  <a:schemeClr val="tx1"/>
                </a:solidFill>
              </a:rPr>
              <a:t>Business Focused</a:t>
            </a:r>
          </a:p>
        </p:txBody>
      </p:sp>
      <p:sp>
        <p:nvSpPr>
          <p:cNvPr id="10" name="Rounded Rectangle 9"/>
          <p:cNvSpPr/>
          <p:nvPr/>
        </p:nvSpPr>
        <p:spPr>
          <a:xfrm>
            <a:off x="2165047" y="2829554"/>
            <a:ext cx="3275651" cy="328057"/>
          </a:xfrm>
          <a:prstGeom prst="roundRect">
            <a:avLst/>
          </a:prstGeom>
          <a:solidFill>
            <a:srgbClr val="DDDDDD"/>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3">
            <a:schemeClr val="accent1"/>
          </a:fillRef>
          <a:effectRef idx="2">
            <a:schemeClr val="accent1"/>
          </a:effectRef>
          <a:fontRef idx="minor">
            <a:schemeClr val="lt1"/>
          </a:fontRef>
        </p:style>
        <p:txBody>
          <a:bodyPr rtlCol="0" anchor="ctr"/>
          <a:lstStyle/>
          <a:p>
            <a:r>
              <a:rPr lang="en-IE" b="1" dirty="0" smtClean="0">
                <a:solidFill>
                  <a:schemeClr val="tx1"/>
                </a:solidFill>
              </a:rPr>
              <a:t>Time Effective</a:t>
            </a:r>
          </a:p>
        </p:txBody>
      </p:sp>
      <p:sp>
        <p:nvSpPr>
          <p:cNvPr id="11" name="Rounded Rectangle 10"/>
          <p:cNvSpPr/>
          <p:nvPr/>
        </p:nvSpPr>
        <p:spPr>
          <a:xfrm>
            <a:off x="2141719" y="1433553"/>
            <a:ext cx="3275651" cy="328057"/>
          </a:xfrm>
          <a:prstGeom prst="roundRect">
            <a:avLst/>
          </a:prstGeom>
          <a:solidFill>
            <a:srgbClr val="DDDDDD"/>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3">
            <a:schemeClr val="accent1"/>
          </a:fillRef>
          <a:effectRef idx="2">
            <a:schemeClr val="accent1"/>
          </a:effectRef>
          <a:fontRef idx="minor">
            <a:schemeClr val="lt1"/>
          </a:fontRef>
        </p:style>
        <p:txBody>
          <a:bodyPr rtlCol="0" anchor="ctr"/>
          <a:lstStyle/>
          <a:p>
            <a:r>
              <a:rPr lang="en-IE" b="1" dirty="0" smtClean="0">
                <a:solidFill>
                  <a:schemeClr val="tx1"/>
                </a:solidFill>
              </a:rPr>
              <a:t>Globally Accepted</a:t>
            </a:r>
          </a:p>
        </p:txBody>
      </p:sp>
      <p:pic>
        <p:nvPicPr>
          <p:cNvPr id="17" name="Picture 1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27662" y="3959258"/>
            <a:ext cx="2064470" cy="213988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8" name="Picture 2"/>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gray">
          <a:xfrm>
            <a:off x="6589337" y="2744713"/>
            <a:ext cx="1827882" cy="1924549"/>
          </a:xfrm>
          <a:prstGeom prst="rect">
            <a:avLst/>
          </a:prstGeom>
          <a:noFill/>
          <a:ln>
            <a:noFill/>
          </a:ln>
          <a:extLst>
            <a:ext uri="{909E8E84-426E-40DD-AFC4-6F175D3DCCD1}">
              <a14:hiddenFill xmlns:a14="http://schemas.microsoft.com/office/drawing/2010/main">
                <a:solidFill>
                  <a:srgbClr val="071D49"/>
                </a:solidFill>
              </a14:hiddenFill>
            </a:ext>
            <a:ext uri="{91240B29-F687-4F45-9708-019B960494DF}">
              <a14:hiddenLine xmlns:a14="http://schemas.microsoft.com/office/drawing/2010/main" w="9525" cap="flat" cmpd="sng" algn="ctr">
                <a:solidFill>
                  <a:srgbClr val="071D49"/>
                </a:solidFill>
                <a:prstDash val="solid"/>
                <a:miter lim="800000"/>
                <a:headEnd/>
                <a:tailEnd/>
              </a14:hiddenLine>
            </a:ext>
          </a:extLst>
        </p:spPr>
      </p:pic>
      <p:sp>
        <p:nvSpPr>
          <p:cNvPr id="2" name="Rectangle 1"/>
          <p:cNvSpPr/>
          <p:nvPr/>
        </p:nvSpPr>
        <p:spPr>
          <a:xfrm>
            <a:off x="620756" y="458424"/>
            <a:ext cx="3970097" cy="480131"/>
          </a:xfrm>
          <a:prstGeom prst="rect">
            <a:avLst/>
          </a:prstGeom>
        </p:spPr>
        <p:txBody>
          <a:bodyPr wrap="square">
            <a:spAutoFit/>
          </a:bodyPr>
          <a:lstStyle/>
          <a:p>
            <a:pPr algn="l"/>
            <a:r>
              <a:rPr lang="en-IE" sz="2800" dirty="0"/>
              <a:t>Collaborative Result</a:t>
            </a:r>
          </a:p>
        </p:txBody>
      </p:sp>
    </p:spTree>
    <p:extLst>
      <p:ext uri="{BB962C8B-B14F-4D97-AF65-F5344CB8AC3E}">
        <p14:creationId xmlns:p14="http://schemas.microsoft.com/office/powerpoint/2010/main" val="9023759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wipe(left)">
                                      <p:cBhvr>
                                        <p:cTn id="11" dur="500"/>
                                        <p:tgtEl>
                                          <p:spTgt spid="9"/>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left)">
                                      <p:cBhvr>
                                        <p:cTn id="15" dur="500"/>
                                        <p:tgtEl>
                                          <p:spTgt spid="10"/>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wipe(left)">
                                      <p:cBhvr>
                                        <p:cTn id="19" dur="500"/>
                                        <p:tgtEl>
                                          <p:spTgt spid="11"/>
                                        </p:tgtEl>
                                      </p:cBhvr>
                                    </p:animEffect>
                                  </p:childTnLst>
                                </p:cTn>
                              </p:par>
                              <p:par>
                                <p:cTn id="20" presetID="10" presetClass="entr" presetSubtype="0" fill="hold" nodeType="with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fade">
                                      <p:cBhvr>
                                        <p:cTn id="22" dur="500"/>
                                        <p:tgtEl>
                                          <p:spTgt spid="17"/>
                                        </p:tgtEl>
                                      </p:cBhvr>
                                    </p:animEffec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1"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To Build or to Buy, That is the Question</a:t>
            </a:r>
            <a:endParaRPr lang="en-US" sz="3200" dirty="0"/>
          </a:p>
        </p:txBody>
      </p:sp>
      <p:sp>
        <p:nvSpPr>
          <p:cNvPr id="3" name="Content Placeholder 2"/>
          <p:cNvSpPr>
            <a:spLocks noGrp="1"/>
          </p:cNvSpPr>
          <p:nvPr>
            <p:ph idx="1"/>
          </p:nvPr>
        </p:nvSpPr>
        <p:spPr>
          <a:xfrm>
            <a:off x="282804" y="1036949"/>
            <a:ext cx="8644379" cy="5224152"/>
          </a:xfrm>
        </p:spPr>
        <p:txBody>
          <a:bodyPr/>
          <a:lstStyle/>
          <a:p>
            <a:r>
              <a:rPr lang="en-US" b="1" u="sng" dirty="0" smtClean="0"/>
              <a:t>To Build</a:t>
            </a:r>
            <a:r>
              <a:rPr lang="en-US" dirty="0" smtClean="0"/>
              <a:t>:</a:t>
            </a:r>
          </a:p>
          <a:p>
            <a:pPr marL="342900" indent="-342900">
              <a:buFont typeface="Arial" panose="020B0604020202020204" pitchFamily="34" charset="0"/>
              <a:buChar char="•"/>
            </a:pPr>
            <a:r>
              <a:rPr lang="en-US" dirty="0" smtClean="0"/>
              <a:t>Garner the support of those who love to develop “Excel Spreadsheets on Steroids”</a:t>
            </a:r>
          </a:p>
          <a:p>
            <a:pPr marL="342900" indent="-342900">
              <a:buFont typeface="Arial" panose="020B0604020202020204" pitchFamily="34" charset="0"/>
              <a:buChar char="•"/>
            </a:pPr>
            <a:r>
              <a:rPr lang="en-US" dirty="0" smtClean="0"/>
              <a:t>Takes time to develop and pilot</a:t>
            </a:r>
            <a:endParaRPr lang="en-US" dirty="0"/>
          </a:p>
          <a:p>
            <a:r>
              <a:rPr lang="en-US" b="1" u="sng" dirty="0" smtClean="0"/>
              <a:t>To Buy</a:t>
            </a:r>
            <a:r>
              <a:rPr lang="en-US" dirty="0" smtClean="0"/>
              <a:t>: </a:t>
            </a:r>
          </a:p>
          <a:p>
            <a:pPr marL="342900" indent="-342900">
              <a:buFont typeface="Arial" panose="020B0604020202020204" pitchFamily="34" charset="0"/>
              <a:buChar char="•"/>
            </a:pPr>
            <a:r>
              <a:rPr lang="en-US" dirty="0" smtClean="0"/>
              <a:t>Purchase and customize (Potential Examples </a:t>
            </a:r>
            <a:r>
              <a:rPr lang="en-US" dirty="0"/>
              <a:t>B</a:t>
            </a:r>
            <a:r>
              <a:rPr lang="en-US" dirty="0" smtClean="0"/>
              <a:t>elow)</a:t>
            </a:r>
          </a:p>
          <a:p>
            <a:r>
              <a:rPr lang="en-US" dirty="0">
                <a:hlinkClick r:id="rId2"/>
              </a:rPr>
              <a:t>http://www.palisade.com/risk/?ad=G_@</a:t>
            </a:r>
            <a:r>
              <a:rPr lang="en-US" dirty="0" smtClean="0">
                <a:hlinkClick r:id="rId2"/>
              </a:rPr>
              <a:t>R-8&amp;gclid=CK6Az8uF2MMCFQUPaQodZxEA1g</a:t>
            </a:r>
            <a:endParaRPr lang="en-US" dirty="0" smtClean="0"/>
          </a:p>
          <a:p>
            <a:r>
              <a:rPr lang="en-US" dirty="0">
                <a:hlinkClick r:id="rId3"/>
              </a:rPr>
              <a:t>http://www.medgate.com/software/industrial-hygiene/?</a:t>
            </a:r>
            <a:r>
              <a:rPr lang="en-US" dirty="0" smtClean="0">
                <a:hlinkClick r:id="rId3"/>
              </a:rPr>
              <a:t>pi_campaign_id=11721&amp;gclid=CIL6z9GG2MMCFYNDaQodFm0ArQ</a:t>
            </a:r>
            <a:endParaRPr lang="en-US" dirty="0" smtClean="0"/>
          </a:p>
          <a:p>
            <a:endParaRPr lang="en-US" dirty="0" smtClean="0"/>
          </a:p>
          <a:p>
            <a:endParaRPr lang="en-US" dirty="0" smtClean="0"/>
          </a:p>
          <a:p>
            <a:endParaRPr lang="en-US" dirty="0"/>
          </a:p>
        </p:txBody>
      </p:sp>
      <p:sp>
        <p:nvSpPr>
          <p:cNvPr id="4" name="Footer Placeholder 3"/>
          <p:cNvSpPr>
            <a:spLocks noGrp="1"/>
          </p:cNvSpPr>
          <p:nvPr>
            <p:ph type="ftr" sz="quarter" idx="10"/>
          </p:nvPr>
        </p:nvSpPr>
        <p:spPr/>
        <p:txBody>
          <a:bodyPr/>
          <a:lstStyle/>
          <a:p>
            <a:r>
              <a:rPr lang="en-US" smtClean="0"/>
              <a:t>AbbVie Occupational Hygiene |Feb 2015| Company Confidential © 2015</a:t>
            </a:r>
            <a:endParaRPr lang="en-US"/>
          </a:p>
        </p:txBody>
      </p:sp>
      <p:sp>
        <p:nvSpPr>
          <p:cNvPr id="5" name="Slide Number Placeholder 4"/>
          <p:cNvSpPr>
            <a:spLocks noGrp="1"/>
          </p:cNvSpPr>
          <p:nvPr>
            <p:ph type="sldNum" sz="quarter" idx="11"/>
          </p:nvPr>
        </p:nvSpPr>
        <p:spPr/>
        <p:txBody>
          <a:bodyPr/>
          <a:lstStyle/>
          <a:p>
            <a:fld id="{C22F98BA-9B40-4EC0-A976-C711B51A965A}" type="slidenum">
              <a:rPr lang="en-US" smtClean="0"/>
              <a:pPr/>
              <a:t>13</a:t>
            </a:fld>
            <a:endParaRPr lang="en-US"/>
          </a:p>
        </p:txBody>
      </p:sp>
    </p:spTree>
    <p:extLst>
      <p:ext uri="{BB962C8B-B14F-4D97-AF65-F5344CB8AC3E}">
        <p14:creationId xmlns:p14="http://schemas.microsoft.com/office/powerpoint/2010/main" val="42276085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12750" y="227013"/>
            <a:ext cx="8318500" cy="1281276"/>
          </a:xfrm>
        </p:spPr>
        <p:txBody>
          <a:bodyPr/>
          <a:lstStyle/>
          <a:p>
            <a:r>
              <a:rPr lang="en-US" sz="3200" dirty="0" smtClean="0"/>
              <a:t>Occupational Hygiene:</a:t>
            </a:r>
            <a:br>
              <a:rPr lang="en-US" sz="3200" dirty="0" smtClean="0"/>
            </a:br>
            <a:r>
              <a:rPr lang="en-US" sz="3200" dirty="0" smtClean="0"/>
              <a:t>A Simple Picture – A Challenging Process</a:t>
            </a:r>
            <a:endParaRPr lang="en-US" sz="3200" dirty="0"/>
          </a:p>
        </p:txBody>
      </p:sp>
      <p:sp>
        <p:nvSpPr>
          <p:cNvPr id="4" name="Footer Placeholder 3"/>
          <p:cNvSpPr>
            <a:spLocks noGrp="1"/>
          </p:cNvSpPr>
          <p:nvPr>
            <p:ph type="ftr" sz="quarter" idx="10"/>
          </p:nvPr>
        </p:nvSpPr>
        <p:spPr/>
        <p:txBody>
          <a:bodyPr/>
          <a:lstStyle/>
          <a:p>
            <a:r>
              <a:rPr lang="en-US" smtClean="0"/>
              <a:t>AbbVie Occupational Hygiene |Feb 2015| Company Confidential © 2015</a:t>
            </a:r>
            <a:endParaRPr lang="en-US" dirty="0"/>
          </a:p>
        </p:txBody>
      </p:sp>
      <p:sp>
        <p:nvSpPr>
          <p:cNvPr id="5" name="Slide Number Placeholder 4"/>
          <p:cNvSpPr>
            <a:spLocks noGrp="1"/>
          </p:cNvSpPr>
          <p:nvPr>
            <p:ph type="sldNum" sz="quarter" idx="11"/>
          </p:nvPr>
        </p:nvSpPr>
        <p:spPr/>
        <p:txBody>
          <a:bodyPr/>
          <a:lstStyle/>
          <a:p>
            <a:fld id="{D9E5762C-18CD-4042-9483-A1583061B79C}" type="slidenum">
              <a:rPr lang="en-US" smtClean="0"/>
              <a:pPr/>
              <a:t>2</a:t>
            </a:fld>
            <a:endParaRPr lang="en-US"/>
          </a:p>
        </p:txBody>
      </p:sp>
      <p:graphicFrame>
        <p:nvGraphicFramePr>
          <p:cNvPr id="7" name="Diagram 6"/>
          <p:cNvGraphicFramePr/>
          <p:nvPr>
            <p:extLst>
              <p:ext uri="{D42A27DB-BD31-4B8C-83A1-F6EECF244321}">
                <p14:modId xmlns:p14="http://schemas.microsoft.com/office/powerpoint/2010/main" val="3961376902"/>
              </p:ext>
            </p:extLst>
          </p:nvPr>
        </p:nvGraphicFramePr>
        <p:xfrm>
          <a:off x="2782106" y="2309621"/>
          <a:ext cx="3892071" cy="31673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TextBox 7"/>
          <p:cNvSpPr txBox="1"/>
          <p:nvPr/>
        </p:nvSpPr>
        <p:spPr>
          <a:xfrm>
            <a:off x="4081809" y="5158618"/>
            <a:ext cx="1385739" cy="313932"/>
          </a:xfrm>
          <a:prstGeom prst="rect">
            <a:avLst/>
          </a:prstGeom>
          <a:noFill/>
        </p:spPr>
        <p:txBody>
          <a:bodyPr wrap="square" rtlCol="0">
            <a:spAutoFit/>
          </a:bodyPr>
          <a:lstStyle/>
          <a:p>
            <a:r>
              <a:rPr lang="en-US" sz="1600" dirty="0" smtClean="0"/>
              <a:t>Evaluation</a:t>
            </a:r>
            <a:endParaRPr lang="en-US" sz="1600" dirty="0"/>
          </a:p>
        </p:txBody>
      </p:sp>
    </p:spTree>
    <p:extLst>
      <p:ext uri="{BB962C8B-B14F-4D97-AF65-F5344CB8AC3E}">
        <p14:creationId xmlns:p14="http://schemas.microsoft.com/office/powerpoint/2010/main" val="572022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7">
                                            <p:graphicEl>
                                              <a:dgm id="{2F334858-2C0B-4A65-94DE-0279811D846B}"/>
                                            </p:graphicEl>
                                          </p:spTgt>
                                        </p:tgtEl>
                                        <p:attrNameLst>
                                          <p:attrName>style.visibility</p:attrName>
                                        </p:attrNameLst>
                                      </p:cBhvr>
                                      <p:to>
                                        <p:strVal val="visible"/>
                                      </p:to>
                                    </p:set>
                                    <p:animEffect transition="in" filter="fade">
                                      <p:cBhvr>
                                        <p:cTn id="7" dur="1000"/>
                                        <p:tgtEl>
                                          <p:spTgt spid="7">
                                            <p:graphicEl>
                                              <a:dgm id="{2F334858-2C0B-4A65-94DE-0279811D846B}"/>
                                            </p:graphicEl>
                                          </p:spTgt>
                                        </p:tgtEl>
                                      </p:cBhvr>
                                    </p:animEffect>
                                    <p:anim calcmode="lin" valueType="num">
                                      <p:cBhvr>
                                        <p:cTn id="8" dur="1000" fill="hold"/>
                                        <p:tgtEl>
                                          <p:spTgt spid="7">
                                            <p:graphicEl>
                                              <a:dgm id="{2F334858-2C0B-4A65-94DE-0279811D846B}"/>
                                            </p:graphicEl>
                                          </p:spTgt>
                                        </p:tgtEl>
                                        <p:attrNameLst>
                                          <p:attrName>ppt_x</p:attrName>
                                        </p:attrNameLst>
                                      </p:cBhvr>
                                      <p:tavLst>
                                        <p:tav tm="0">
                                          <p:val>
                                            <p:strVal val="#ppt_x"/>
                                          </p:val>
                                        </p:tav>
                                        <p:tav tm="100000">
                                          <p:val>
                                            <p:strVal val="#ppt_x"/>
                                          </p:val>
                                        </p:tav>
                                      </p:tavLst>
                                    </p:anim>
                                    <p:anim calcmode="lin" valueType="num">
                                      <p:cBhvr>
                                        <p:cTn id="9" dur="1000" fill="hold"/>
                                        <p:tgtEl>
                                          <p:spTgt spid="7">
                                            <p:graphicEl>
                                              <a:dgm id="{2F334858-2C0B-4A65-94DE-0279811D846B}"/>
                                            </p:graphicEl>
                                          </p:spTgt>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childTnLst>
                                    <p:set>
                                      <p:cBhvr>
                                        <p:cTn id="11" dur="1" fill="hold">
                                          <p:stCondLst>
                                            <p:cond delay="0"/>
                                          </p:stCondLst>
                                        </p:cTn>
                                        <p:tgtEl>
                                          <p:spTgt spid="7">
                                            <p:graphicEl>
                                              <a:dgm id="{03D067E6-84B8-4D1A-8D83-FEC1F17A547C}"/>
                                            </p:graphicEl>
                                          </p:spTgt>
                                        </p:tgtEl>
                                        <p:attrNameLst>
                                          <p:attrName>style.visibility</p:attrName>
                                        </p:attrNameLst>
                                      </p:cBhvr>
                                      <p:to>
                                        <p:strVal val="visible"/>
                                      </p:to>
                                    </p:set>
                                    <p:animEffect transition="in" filter="fade">
                                      <p:cBhvr>
                                        <p:cTn id="12" dur="1000"/>
                                        <p:tgtEl>
                                          <p:spTgt spid="7">
                                            <p:graphicEl>
                                              <a:dgm id="{03D067E6-84B8-4D1A-8D83-FEC1F17A547C}"/>
                                            </p:graphicEl>
                                          </p:spTgt>
                                        </p:tgtEl>
                                      </p:cBhvr>
                                    </p:animEffect>
                                    <p:anim calcmode="lin" valueType="num">
                                      <p:cBhvr>
                                        <p:cTn id="13" dur="1000" fill="hold"/>
                                        <p:tgtEl>
                                          <p:spTgt spid="7">
                                            <p:graphicEl>
                                              <a:dgm id="{03D067E6-84B8-4D1A-8D83-FEC1F17A547C}"/>
                                            </p:graphicEl>
                                          </p:spTgt>
                                        </p:tgtEl>
                                        <p:attrNameLst>
                                          <p:attrName>ppt_x</p:attrName>
                                        </p:attrNameLst>
                                      </p:cBhvr>
                                      <p:tavLst>
                                        <p:tav tm="0">
                                          <p:val>
                                            <p:strVal val="#ppt_x"/>
                                          </p:val>
                                        </p:tav>
                                        <p:tav tm="100000">
                                          <p:val>
                                            <p:strVal val="#ppt_x"/>
                                          </p:val>
                                        </p:tav>
                                      </p:tavLst>
                                    </p:anim>
                                    <p:anim calcmode="lin" valueType="num">
                                      <p:cBhvr>
                                        <p:cTn id="14" dur="1000" fill="hold"/>
                                        <p:tgtEl>
                                          <p:spTgt spid="7">
                                            <p:graphicEl>
                                              <a:dgm id="{03D067E6-84B8-4D1A-8D83-FEC1F17A547C}"/>
                                            </p:graphicEl>
                                          </p:spTgt>
                                        </p:tgtEl>
                                        <p:attrNameLst>
                                          <p:attrName>ppt_y</p:attrName>
                                        </p:attrNameLst>
                                      </p:cBhvr>
                                      <p:tavLst>
                                        <p:tav tm="0">
                                          <p:val>
                                            <p:strVal val="#ppt_y-.1"/>
                                          </p:val>
                                        </p:tav>
                                        <p:tav tm="100000">
                                          <p:val>
                                            <p:strVal val="#ppt_y"/>
                                          </p:val>
                                        </p:tav>
                                      </p:tavLst>
                                    </p:anim>
                                  </p:childTnLst>
                                </p:cTn>
                              </p:par>
                              <p:par>
                                <p:cTn id="15" presetID="47" presetClass="entr" presetSubtype="0" fill="hold" grpId="0" nodeType="withEffect">
                                  <p:stCondLst>
                                    <p:cond delay="0"/>
                                  </p:stCondLst>
                                  <p:childTnLst>
                                    <p:set>
                                      <p:cBhvr>
                                        <p:cTn id="16" dur="1" fill="hold">
                                          <p:stCondLst>
                                            <p:cond delay="0"/>
                                          </p:stCondLst>
                                        </p:cTn>
                                        <p:tgtEl>
                                          <p:spTgt spid="7">
                                            <p:graphicEl>
                                              <a:dgm id="{1BC09103-440F-47D9-99C0-22F103E45D82}"/>
                                            </p:graphicEl>
                                          </p:spTgt>
                                        </p:tgtEl>
                                        <p:attrNameLst>
                                          <p:attrName>style.visibility</p:attrName>
                                        </p:attrNameLst>
                                      </p:cBhvr>
                                      <p:to>
                                        <p:strVal val="visible"/>
                                      </p:to>
                                    </p:set>
                                    <p:animEffect transition="in" filter="fade">
                                      <p:cBhvr>
                                        <p:cTn id="17" dur="1000"/>
                                        <p:tgtEl>
                                          <p:spTgt spid="7">
                                            <p:graphicEl>
                                              <a:dgm id="{1BC09103-440F-47D9-99C0-22F103E45D82}"/>
                                            </p:graphicEl>
                                          </p:spTgt>
                                        </p:tgtEl>
                                      </p:cBhvr>
                                    </p:animEffect>
                                    <p:anim calcmode="lin" valueType="num">
                                      <p:cBhvr>
                                        <p:cTn id="18" dur="1000" fill="hold"/>
                                        <p:tgtEl>
                                          <p:spTgt spid="7">
                                            <p:graphicEl>
                                              <a:dgm id="{1BC09103-440F-47D9-99C0-22F103E45D82}"/>
                                            </p:graphicEl>
                                          </p:spTgt>
                                        </p:tgtEl>
                                        <p:attrNameLst>
                                          <p:attrName>ppt_x</p:attrName>
                                        </p:attrNameLst>
                                      </p:cBhvr>
                                      <p:tavLst>
                                        <p:tav tm="0">
                                          <p:val>
                                            <p:strVal val="#ppt_x"/>
                                          </p:val>
                                        </p:tav>
                                        <p:tav tm="100000">
                                          <p:val>
                                            <p:strVal val="#ppt_x"/>
                                          </p:val>
                                        </p:tav>
                                      </p:tavLst>
                                    </p:anim>
                                    <p:anim calcmode="lin" valueType="num">
                                      <p:cBhvr>
                                        <p:cTn id="19" dur="1000" fill="hold"/>
                                        <p:tgtEl>
                                          <p:spTgt spid="7">
                                            <p:graphicEl>
                                              <a:dgm id="{1BC09103-440F-47D9-99C0-22F103E45D82}"/>
                                            </p:graphicEl>
                                          </p:spTgt>
                                        </p:tgtEl>
                                        <p:attrNameLst>
                                          <p:attrName>ppt_y</p:attrName>
                                        </p:attrNameLst>
                                      </p:cBhvr>
                                      <p:tavLst>
                                        <p:tav tm="0">
                                          <p:val>
                                            <p:strVal val="#ppt_y-.1"/>
                                          </p:val>
                                        </p:tav>
                                        <p:tav tm="100000">
                                          <p:val>
                                            <p:strVal val="#ppt_y"/>
                                          </p:val>
                                        </p:tav>
                                      </p:tavLst>
                                    </p:anim>
                                  </p:childTnLst>
                                </p:cTn>
                              </p:par>
                              <p:par>
                                <p:cTn id="20" presetID="47" presetClass="entr" presetSubtype="0" fill="hold" grpId="0" nodeType="withEffect">
                                  <p:stCondLst>
                                    <p:cond delay="0"/>
                                  </p:stCondLst>
                                  <p:childTnLst>
                                    <p:set>
                                      <p:cBhvr>
                                        <p:cTn id="21" dur="1" fill="hold">
                                          <p:stCondLst>
                                            <p:cond delay="0"/>
                                          </p:stCondLst>
                                        </p:cTn>
                                        <p:tgtEl>
                                          <p:spTgt spid="7">
                                            <p:graphicEl>
                                              <a:dgm id="{DDEB9627-C2A8-4754-84D8-C48F035D95E2}"/>
                                            </p:graphicEl>
                                          </p:spTgt>
                                        </p:tgtEl>
                                        <p:attrNameLst>
                                          <p:attrName>style.visibility</p:attrName>
                                        </p:attrNameLst>
                                      </p:cBhvr>
                                      <p:to>
                                        <p:strVal val="visible"/>
                                      </p:to>
                                    </p:set>
                                    <p:animEffect transition="in" filter="fade">
                                      <p:cBhvr>
                                        <p:cTn id="22" dur="1000"/>
                                        <p:tgtEl>
                                          <p:spTgt spid="7">
                                            <p:graphicEl>
                                              <a:dgm id="{DDEB9627-C2A8-4754-84D8-C48F035D95E2}"/>
                                            </p:graphicEl>
                                          </p:spTgt>
                                        </p:tgtEl>
                                      </p:cBhvr>
                                    </p:animEffect>
                                    <p:anim calcmode="lin" valueType="num">
                                      <p:cBhvr>
                                        <p:cTn id="23" dur="1000" fill="hold"/>
                                        <p:tgtEl>
                                          <p:spTgt spid="7">
                                            <p:graphicEl>
                                              <a:dgm id="{DDEB9627-C2A8-4754-84D8-C48F035D95E2}"/>
                                            </p:graphicEl>
                                          </p:spTgt>
                                        </p:tgtEl>
                                        <p:attrNameLst>
                                          <p:attrName>ppt_x</p:attrName>
                                        </p:attrNameLst>
                                      </p:cBhvr>
                                      <p:tavLst>
                                        <p:tav tm="0">
                                          <p:val>
                                            <p:strVal val="#ppt_x"/>
                                          </p:val>
                                        </p:tav>
                                        <p:tav tm="100000">
                                          <p:val>
                                            <p:strVal val="#ppt_x"/>
                                          </p:val>
                                        </p:tav>
                                      </p:tavLst>
                                    </p:anim>
                                    <p:anim calcmode="lin" valueType="num">
                                      <p:cBhvr>
                                        <p:cTn id="24" dur="1000" fill="hold"/>
                                        <p:tgtEl>
                                          <p:spTgt spid="7">
                                            <p:graphicEl>
                                              <a:dgm id="{DDEB9627-C2A8-4754-84D8-C48F035D95E2}"/>
                                            </p:graphicEl>
                                          </p:spTgt>
                                        </p:tgtEl>
                                        <p:attrNameLst>
                                          <p:attrName>ppt_y</p:attrName>
                                        </p:attrNameLst>
                                      </p:cBhvr>
                                      <p:tavLst>
                                        <p:tav tm="0">
                                          <p:val>
                                            <p:strVal val="#ppt_y-.1"/>
                                          </p:val>
                                        </p:tav>
                                        <p:tav tm="100000">
                                          <p:val>
                                            <p:strVal val="#ppt_y"/>
                                          </p:val>
                                        </p:tav>
                                      </p:tavLst>
                                    </p:anim>
                                  </p:childTnLst>
                                </p:cTn>
                              </p:par>
                              <p:par>
                                <p:cTn id="25" presetID="47" presetClass="entr" presetSubtype="0" fill="hold" grpId="0" nodeType="withEffect">
                                  <p:stCondLst>
                                    <p:cond delay="0"/>
                                  </p:stCondLst>
                                  <p:childTnLst>
                                    <p:set>
                                      <p:cBhvr>
                                        <p:cTn id="26" dur="1" fill="hold">
                                          <p:stCondLst>
                                            <p:cond delay="0"/>
                                          </p:stCondLst>
                                        </p:cTn>
                                        <p:tgtEl>
                                          <p:spTgt spid="7">
                                            <p:graphicEl>
                                              <a:dgm id="{C659A2AC-6772-424A-BBBE-E819FABC1FD2}"/>
                                            </p:graphicEl>
                                          </p:spTgt>
                                        </p:tgtEl>
                                        <p:attrNameLst>
                                          <p:attrName>style.visibility</p:attrName>
                                        </p:attrNameLst>
                                      </p:cBhvr>
                                      <p:to>
                                        <p:strVal val="visible"/>
                                      </p:to>
                                    </p:set>
                                    <p:animEffect transition="in" filter="fade">
                                      <p:cBhvr>
                                        <p:cTn id="27" dur="1000"/>
                                        <p:tgtEl>
                                          <p:spTgt spid="7">
                                            <p:graphicEl>
                                              <a:dgm id="{C659A2AC-6772-424A-BBBE-E819FABC1FD2}"/>
                                            </p:graphicEl>
                                          </p:spTgt>
                                        </p:tgtEl>
                                      </p:cBhvr>
                                    </p:animEffect>
                                    <p:anim calcmode="lin" valueType="num">
                                      <p:cBhvr>
                                        <p:cTn id="28" dur="1000" fill="hold"/>
                                        <p:tgtEl>
                                          <p:spTgt spid="7">
                                            <p:graphicEl>
                                              <a:dgm id="{C659A2AC-6772-424A-BBBE-E819FABC1FD2}"/>
                                            </p:graphicEl>
                                          </p:spTgt>
                                        </p:tgtEl>
                                        <p:attrNameLst>
                                          <p:attrName>ppt_x</p:attrName>
                                        </p:attrNameLst>
                                      </p:cBhvr>
                                      <p:tavLst>
                                        <p:tav tm="0">
                                          <p:val>
                                            <p:strVal val="#ppt_x"/>
                                          </p:val>
                                        </p:tav>
                                        <p:tav tm="100000">
                                          <p:val>
                                            <p:strVal val="#ppt_x"/>
                                          </p:val>
                                        </p:tav>
                                      </p:tavLst>
                                    </p:anim>
                                    <p:anim calcmode="lin" valueType="num">
                                      <p:cBhvr>
                                        <p:cTn id="29" dur="1000" fill="hold"/>
                                        <p:tgtEl>
                                          <p:spTgt spid="7">
                                            <p:graphicEl>
                                              <a:dgm id="{C659A2AC-6772-424A-BBBE-E819FABC1FD2}"/>
                                            </p:graphicEl>
                                          </p:spTgt>
                                        </p:tgtEl>
                                        <p:attrNameLst>
                                          <p:attrName>ppt_y</p:attrName>
                                        </p:attrNameLst>
                                      </p:cBhvr>
                                      <p:tavLst>
                                        <p:tav tm="0">
                                          <p:val>
                                            <p:strVal val="#ppt_y-.1"/>
                                          </p:val>
                                        </p:tav>
                                        <p:tav tm="100000">
                                          <p:val>
                                            <p:strVal val="#ppt_y"/>
                                          </p:val>
                                        </p:tav>
                                      </p:tavLst>
                                    </p:anim>
                                  </p:childTnLst>
                                </p:cTn>
                              </p:par>
                              <p:par>
                                <p:cTn id="30" presetID="47" presetClass="entr" presetSubtype="0" fill="hold" grpId="0" nodeType="withEffect">
                                  <p:stCondLst>
                                    <p:cond delay="0"/>
                                  </p:stCondLst>
                                  <p:childTnLst>
                                    <p:set>
                                      <p:cBhvr>
                                        <p:cTn id="31" dur="1" fill="hold">
                                          <p:stCondLst>
                                            <p:cond delay="0"/>
                                          </p:stCondLst>
                                        </p:cTn>
                                        <p:tgtEl>
                                          <p:spTgt spid="7">
                                            <p:graphicEl>
                                              <a:dgm id="{F8CB1410-B8FB-4832-A857-2031F2DB57BA}"/>
                                            </p:graphicEl>
                                          </p:spTgt>
                                        </p:tgtEl>
                                        <p:attrNameLst>
                                          <p:attrName>style.visibility</p:attrName>
                                        </p:attrNameLst>
                                      </p:cBhvr>
                                      <p:to>
                                        <p:strVal val="visible"/>
                                      </p:to>
                                    </p:set>
                                    <p:animEffect transition="in" filter="fade">
                                      <p:cBhvr>
                                        <p:cTn id="32" dur="1000"/>
                                        <p:tgtEl>
                                          <p:spTgt spid="7">
                                            <p:graphicEl>
                                              <a:dgm id="{F8CB1410-B8FB-4832-A857-2031F2DB57BA}"/>
                                            </p:graphicEl>
                                          </p:spTgt>
                                        </p:tgtEl>
                                      </p:cBhvr>
                                    </p:animEffect>
                                    <p:anim calcmode="lin" valueType="num">
                                      <p:cBhvr>
                                        <p:cTn id="33" dur="1000" fill="hold"/>
                                        <p:tgtEl>
                                          <p:spTgt spid="7">
                                            <p:graphicEl>
                                              <a:dgm id="{F8CB1410-B8FB-4832-A857-2031F2DB57BA}"/>
                                            </p:graphicEl>
                                          </p:spTgt>
                                        </p:tgtEl>
                                        <p:attrNameLst>
                                          <p:attrName>ppt_x</p:attrName>
                                        </p:attrNameLst>
                                      </p:cBhvr>
                                      <p:tavLst>
                                        <p:tav tm="0">
                                          <p:val>
                                            <p:strVal val="#ppt_x"/>
                                          </p:val>
                                        </p:tav>
                                        <p:tav tm="100000">
                                          <p:val>
                                            <p:strVal val="#ppt_x"/>
                                          </p:val>
                                        </p:tav>
                                      </p:tavLst>
                                    </p:anim>
                                    <p:anim calcmode="lin" valueType="num">
                                      <p:cBhvr>
                                        <p:cTn id="34" dur="1000" fill="hold"/>
                                        <p:tgtEl>
                                          <p:spTgt spid="7">
                                            <p:graphicEl>
                                              <a:dgm id="{F8CB1410-B8FB-4832-A857-2031F2DB57BA}"/>
                                            </p:graphicEl>
                                          </p:spTgt>
                                        </p:tgtEl>
                                        <p:attrNameLst>
                                          <p:attrName>ppt_y</p:attrName>
                                        </p:attrNameLst>
                                      </p:cBhvr>
                                      <p:tavLst>
                                        <p:tav tm="0">
                                          <p:val>
                                            <p:strVal val="#ppt_y-.1"/>
                                          </p:val>
                                        </p:tav>
                                        <p:tav tm="100000">
                                          <p:val>
                                            <p:strVal val="#ppt_y"/>
                                          </p:val>
                                        </p:tav>
                                      </p:tavLst>
                                    </p:anim>
                                  </p:childTnLst>
                                </p:cTn>
                              </p:par>
                              <p:par>
                                <p:cTn id="35" presetID="47" presetClass="entr" presetSubtype="0" fill="hold" grpId="0" nodeType="withEffect">
                                  <p:stCondLst>
                                    <p:cond delay="0"/>
                                  </p:stCondLst>
                                  <p:childTnLst>
                                    <p:set>
                                      <p:cBhvr>
                                        <p:cTn id="36" dur="1" fill="hold">
                                          <p:stCondLst>
                                            <p:cond delay="0"/>
                                          </p:stCondLst>
                                        </p:cTn>
                                        <p:tgtEl>
                                          <p:spTgt spid="7">
                                            <p:graphicEl>
                                              <a:dgm id="{717AB109-B750-456D-A465-28855BE3EE7A}"/>
                                            </p:graphicEl>
                                          </p:spTgt>
                                        </p:tgtEl>
                                        <p:attrNameLst>
                                          <p:attrName>style.visibility</p:attrName>
                                        </p:attrNameLst>
                                      </p:cBhvr>
                                      <p:to>
                                        <p:strVal val="visible"/>
                                      </p:to>
                                    </p:set>
                                    <p:animEffect transition="in" filter="fade">
                                      <p:cBhvr>
                                        <p:cTn id="37" dur="1000"/>
                                        <p:tgtEl>
                                          <p:spTgt spid="7">
                                            <p:graphicEl>
                                              <a:dgm id="{717AB109-B750-456D-A465-28855BE3EE7A}"/>
                                            </p:graphicEl>
                                          </p:spTgt>
                                        </p:tgtEl>
                                      </p:cBhvr>
                                    </p:animEffect>
                                    <p:anim calcmode="lin" valueType="num">
                                      <p:cBhvr>
                                        <p:cTn id="38" dur="1000" fill="hold"/>
                                        <p:tgtEl>
                                          <p:spTgt spid="7">
                                            <p:graphicEl>
                                              <a:dgm id="{717AB109-B750-456D-A465-28855BE3EE7A}"/>
                                            </p:graphicEl>
                                          </p:spTgt>
                                        </p:tgtEl>
                                        <p:attrNameLst>
                                          <p:attrName>ppt_x</p:attrName>
                                        </p:attrNameLst>
                                      </p:cBhvr>
                                      <p:tavLst>
                                        <p:tav tm="0">
                                          <p:val>
                                            <p:strVal val="#ppt_x"/>
                                          </p:val>
                                        </p:tav>
                                        <p:tav tm="100000">
                                          <p:val>
                                            <p:strVal val="#ppt_x"/>
                                          </p:val>
                                        </p:tav>
                                      </p:tavLst>
                                    </p:anim>
                                    <p:anim calcmode="lin" valueType="num">
                                      <p:cBhvr>
                                        <p:cTn id="39" dur="1000" fill="hold"/>
                                        <p:tgtEl>
                                          <p:spTgt spid="7">
                                            <p:graphicEl>
                                              <a:dgm id="{717AB109-B750-456D-A465-28855BE3EE7A}"/>
                                            </p:graphicEl>
                                          </p:spTgt>
                                        </p:tgtEl>
                                        <p:attrNameLst>
                                          <p:attrName>ppt_y</p:attrName>
                                        </p:attrNameLst>
                                      </p:cBhvr>
                                      <p:tavLst>
                                        <p:tav tm="0">
                                          <p:val>
                                            <p:strVal val="#ppt_y-.1"/>
                                          </p:val>
                                        </p:tav>
                                        <p:tav tm="100000">
                                          <p:val>
                                            <p:strVal val="#ppt_y"/>
                                          </p:val>
                                        </p:tav>
                                      </p:tavLst>
                                    </p:anim>
                                  </p:childTnLst>
                                </p:cTn>
                              </p:par>
                              <p:par>
                                <p:cTn id="40" presetID="47" presetClass="entr" presetSubtype="0" fill="hold" grpId="0" nodeType="withEffect">
                                  <p:stCondLst>
                                    <p:cond delay="0"/>
                                  </p:stCondLst>
                                  <p:childTnLst>
                                    <p:set>
                                      <p:cBhvr>
                                        <p:cTn id="41" dur="1" fill="hold">
                                          <p:stCondLst>
                                            <p:cond delay="0"/>
                                          </p:stCondLst>
                                        </p:cTn>
                                        <p:tgtEl>
                                          <p:spTgt spid="7">
                                            <p:graphicEl>
                                              <a:dgm id="{DB9F14D2-9D38-4BB2-B99D-A04A9BEA0122}"/>
                                            </p:graphicEl>
                                          </p:spTgt>
                                        </p:tgtEl>
                                        <p:attrNameLst>
                                          <p:attrName>style.visibility</p:attrName>
                                        </p:attrNameLst>
                                      </p:cBhvr>
                                      <p:to>
                                        <p:strVal val="visible"/>
                                      </p:to>
                                    </p:set>
                                    <p:animEffect transition="in" filter="fade">
                                      <p:cBhvr>
                                        <p:cTn id="42" dur="1000"/>
                                        <p:tgtEl>
                                          <p:spTgt spid="7">
                                            <p:graphicEl>
                                              <a:dgm id="{DB9F14D2-9D38-4BB2-B99D-A04A9BEA0122}"/>
                                            </p:graphicEl>
                                          </p:spTgt>
                                        </p:tgtEl>
                                      </p:cBhvr>
                                    </p:animEffect>
                                    <p:anim calcmode="lin" valueType="num">
                                      <p:cBhvr>
                                        <p:cTn id="43" dur="1000" fill="hold"/>
                                        <p:tgtEl>
                                          <p:spTgt spid="7">
                                            <p:graphicEl>
                                              <a:dgm id="{DB9F14D2-9D38-4BB2-B99D-A04A9BEA0122}"/>
                                            </p:graphicEl>
                                          </p:spTgt>
                                        </p:tgtEl>
                                        <p:attrNameLst>
                                          <p:attrName>ppt_x</p:attrName>
                                        </p:attrNameLst>
                                      </p:cBhvr>
                                      <p:tavLst>
                                        <p:tav tm="0">
                                          <p:val>
                                            <p:strVal val="#ppt_x"/>
                                          </p:val>
                                        </p:tav>
                                        <p:tav tm="100000">
                                          <p:val>
                                            <p:strVal val="#ppt_x"/>
                                          </p:val>
                                        </p:tav>
                                      </p:tavLst>
                                    </p:anim>
                                    <p:anim calcmode="lin" valueType="num">
                                      <p:cBhvr>
                                        <p:cTn id="44" dur="1000" fill="hold"/>
                                        <p:tgtEl>
                                          <p:spTgt spid="7">
                                            <p:graphicEl>
                                              <a:dgm id="{DB9F14D2-9D38-4BB2-B99D-A04A9BEA0122}"/>
                                            </p:graphicEl>
                                          </p:spTgt>
                                        </p:tgtEl>
                                        <p:attrNameLst>
                                          <p:attrName>ppt_y</p:attrName>
                                        </p:attrNameLst>
                                      </p:cBhvr>
                                      <p:tavLst>
                                        <p:tav tm="0">
                                          <p:val>
                                            <p:strVal val="#ppt_y-.1"/>
                                          </p:val>
                                        </p:tav>
                                        <p:tav tm="100000">
                                          <p:val>
                                            <p:strVal val="#ppt_y"/>
                                          </p:val>
                                        </p:tav>
                                      </p:tavLst>
                                    </p:anim>
                                  </p:childTnLst>
                                </p:cTn>
                              </p:par>
                              <p:par>
                                <p:cTn id="45" presetID="47" presetClass="entr" presetSubtype="0" fill="hold" grpId="0" nodeType="withEffect">
                                  <p:stCondLst>
                                    <p:cond delay="0"/>
                                  </p:stCondLst>
                                  <p:childTnLst>
                                    <p:set>
                                      <p:cBhvr>
                                        <p:cTn id="46" dur="1" fill="hold">
                                          <p:stCondLst>
                                            <p:cond delay="0"/>
                                          </p:stCondLst>
                                        </p:cTn>
                                        <p:tgtEl>
                                          <p:spTgt spid="7">
                                            <p:graphicEl>
                                              <a:dgm id="{133DB8E5-D3EF-47CF-A0D7-077FF3C6B5AB}"/>
                                            </p:graphicEl>
                                          </p:spTgt>
                                        </p:tgtEl>
                                        <p:attrNameLst>
                                          <p:attrName>style.visibility</p:attrName>
                                        </p:attrNameLst>
                                      </p:cBhvr>
                                      <p:to>
                                        <p:strVal val="visible"/>
                                      </p:to>
                                    </p:set>
                                    <p:animEffect transition="in" filter="fade">
                                      <p:cBhvr>
                                        <p:cTn id="47" dur="1000"/>
                                        <p:tgtEl>
                                          <p:spTgt spid="7">
                                            <p:graphicEl>
                                              <a:dgm id="{133DB8E5-D3EF-47CF-A0D7-077FF3C6B5AB}"/>
                                            </p:graphicEl>
                                          </p:spTgt>
                                        </p:tgtEl>
                                      </p:cBhvr>
                                    </p:animEffect>
                                    <p:anim calcmode="lin" valueType="num">
                                      <p:cBhvr>
                                        <p:cTn id="48" dur="1000" fill="hold"/>
                                        <p:tgtEl>
                                          <p:spTgt spid="7">
                                            <p:graphicEl>
                                              <a:dgm id="{133DB8E5-D3EF-47CF-A0D7-077FF3C6B5AB}"/>
                                            </p:graphicEl>
                                          </p:spTgt>
                                        </p:tgtEl>
                                        <p:attrNameLst>
                                          <p:attrName>ppt_x</p:attrName>
                                        </p:attrNameLst>
                                      </p:cBhvr>
                                      <p:tavLst>
                                        <p:tav tm="0">
                                          <p:val>
                                            <p:strVal val="#ppt_x"/>
                                          </p:val>
                                        </p:tav>
                                        <p:tav tm="100000">
                                          <p:val>
                                            <p:strVal val="#ppt_x"/>
                                          </p:val>
                                        </p:tav>
                                      </p:tavLst>
                                    </p:anim>
                                    <p:anim calcmode="lin" valueType="num">
                                      <p:cBhvr>
                                        <p:cTn id="49" dur="1000" fill="hold"/>
                                        <p:tgtEl>
                                          <p:spTgt spid="7">
                                            <p:graphicEl>
                                              <a:dgm id="{133DB8E5-D3EF-47CF-A0D7-077FF3C6B5AB}"/>
                                            </p:graphic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Exposure/Risk Assessment Tool (EA Tool)</a:t>
            </a:r>
            <a:endParaRPr lang="en-US" dirty="0"/>
          </a:p>
        </p:txBody>
      </p:sp>
      <p:sp>
        <p:nvSpPr>
          <p:cNvPr id="4" name="Footer Placeholder 3"/>
          <p:cNvSpPr>
            <a:spLocks noGrp="1"/>
          </p:cNvSpPr>
          <p:nvPr>
            <p:ph type="ftr" sz="quarter" idx="10"/>
          </p:nvPr>
        </p:nvSpPr>
        <p:spPr/>
        <p:txBody>
          <a:bodyPr/>
          <a:lstStyle/>
          <a:p>
            <a:r>
              <a:rPr lang="en-US" smtClean="0"/>
              <a:t>AbbVie Occupational Hygiene |Feb 2015| Company Confidential © 2015</a:t>
            </a:r>
            <a:endParaRPr lang="en-US"/>
          </a:p>
        </p:txBody>
      </p:sp>
      <p:sp>
        <p:nvSpPr>
          <p:cNvPr id="5" name="Slide Number Placeholder 4"/>
          <p:cNvSpPr>
            <a:spLocks noGrp="1"/>
          </p:cNvSpPr>
          <p:nvPr>
            <p:ph type="sldNum" sz="quarter" idx="11"/>
          </p:nvPr>
        </p:nvSpPr>
        <p:spPr/>
        <p:txBody>
          <a:bodyPr/>
          <a:lstStyle/>
          <a:p>
            <a:fld id="{C22F98BA-9B40-4EC0-A976-C711B51A965A}" type="slidenum">
              <a:rPr lang="en-US" smtClean="0"/>
              <a:pPr/>
              <a:t>3</a:t>
            </a:fld>
            <a:endParaRPr 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377" y="971550"/>
            <a:ext cx="8682087" cy="49149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069105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smtClean="0"/>
              <a:t>AbbVie Occupational Hygiene |Feb 2015| Company Confidential © 2015</a:t>
            </a:r>
            <a:endParaRPr lang="en-US"/>
          </a:p>
        </p:txBody>
      </p:sp>
      <p:sp>
        <p:nvSpPr>
          <p:cNvPr id="5" name="Slide Number Placeholder 4"/>
          <p:cNvSpPr>
            <a:spLocks noGrp="1"/>
          </p:cNvSpPr>
          <p:nvPr>
            <p:ph type="sldNum" sz="quarter" idx="11"/>
          </p:nvPr>
        </p:nvSpPr>
        <p:spPr/>
        <p:txBody>
          <a:bodyPr/>
          <a:lstStyle/>
          <a:p>
            <a:fld id="{D9E5762C-18CD-4042-9483-A1583061B79C}" type="slidenum">
              <a:rPr lang="en-US" smtClean="0"/>
              <a:pPr/>
              <a:t>4</a:t>
            </a:fld>
            <a:endParaRPr lang="en-US"/>
          </a:p>
        </p:txBody>
      </p:sp>
      <p:pic>
        <p:nvPicPr>
          <p:cNvPr id="512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8536" y="1074656"/>
            <a:ext cx="8832916" cy="511875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it-IT" sz="3200" dirty="0"/>
              <a:t>EA Tool Weighting</a:t>
            </a:r>
            <a:endParaRPr lang="en-US" sz="3200" dirty="0"/>
          </a:p>
        </p:txBody>
      </p:sp>
    </p:spTree>
    <p:extLst>
      <p:ext uri="{BB962C8B-B14F-4D97-AF65-F5344CB8AC3E}">
        <p14:creationId xmlns:p14="http://schemas.microsoft.com/office/powerpoint/2010/main" val="3658200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smtClean="0"/>
              <a:t>AbbVie Occupational Hygiene |Feb 2015| Company Confidential © 2015</a:t>
            </a:r>
            <a:endParaRPr lang="en-US"/>
          </a:p>
        </p:txBody>
      </p:sp>
      <p:sp>
        <p:nvSpPr>
          <p:cNvPr id="5" name="Slide Number Placeholder 4"/>
          <p:cNvSpPr>
            <a:spLocks noGrp="1"/>
          </p:cNvSpPr>
          <p:nvPr>
            <p:ph type="sldNum" sz="quarter" idx="11"/>
          </p:nvPr>
        </p:nvSpPr>
        <p:spPr/>
        <p:txBody>
          <a:bodyPr/>
          <a:lstStyle/>
          <a:p>
            <a:fld id="{D9E5762C-18CD-4042-9483-A1583061B79C}" type="slidenum">
              <a:rPr lang="en-US" smtClean="0"/>
              <a:pPr/>
              <a:t>5</a:t>
            </a:fld>
            <a:endParaRPr lang="en-US"/>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8594" y="1065228"/>
            <a:ext cx="7934325" cy="429862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14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75315" y="4345757"/>
            <a:ext cx="3789576" cy="20267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it-IT" sz="3200" dirty="0"/>
              <a:t>EA Tool Weighting</a:t>
            </a:r>
            <a:endParaRPr lang="en-US" sz="3200" dirty="0"/>
          </a:p>
        </p:txBody>
      </p:sp>
    </p:spTree>
    <p:extLst>
      <p:ext uri="{BB962C8B-B14F-4D97-AF65-F5344CB8AC3E}">
        <p14:creationId xmlns:p14="http://schemas.microsoft.com/office/powerpoint/2010/main" val="38102146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smtClean="0"/>
              <a:t>AbbVie Occupational Hygiene |Feb 2015| Company Confidential © 2015</a:t>
            </a:r>
            <a:endParaRPr lang="en-US"/>
          </a:p>
        </p:txBody>
      </p:sp>
      <p:sp>
        <p:nvSpPr>
          <p:cNvPr id="5" name="Slide Number Placeholder 4"/>
          <p:cNvSpPr>
            <a:spLocks noGrp="1"/>
          </p:cNvSpPr>
          <p:nvPr>
            <p:ph type="sldNum" sz="quarter" idx="11"/>
          </p:nvPr>
        </p:nvSpPr>
        <p:spPr/>
        <p:txBody>
          <a:bodyPr/>
          <a:lstStyle/>
          <a:p>
            <a:fld id="{C22F98BA-9B40-4EC0-A976-C711B51A965A}" type="slidenum">
              <a:rPr lang="en-US" smtClean="0"/>
              <a:pPr/>
              <a:t>6</a:t>
            </a:fld>
            <a:endParaRPr lang="en-US"/>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96763" y="1275368"/>
            <a:ext cx="5665950" cy="510657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it-IT" sz="3200" dirty="0"/>
              <a:t>EA Tool Weighting</a:t>
            </a:r>
            <a:endParaRPr lang="en-US" sz="3200" dirty="0"/>
          </a:p>
        </p:txBody>
      </p:sp>
    </p:spTree>
    <p:extLst>
      <p:ext uri="{BB962C8B-B14F-4D97-AF65-F5344CB8AC3E}">
        <p14:creationId xmlns:p14="http://schemas.microsoft.com/office/powerpoint/2010/main" val="33603698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Arrow Connector 4"/>
          <p:cNvCxnSpPr>
            <a:endCxn id="12" idx="1"/>
          </p:cNvCxnSpPr>
          <p:nvPr/>
        </p:nvCxnSpPr>
        <p:spPr>
          <a:xfrm>
            <a:off x="7054056" y="2592371"/>
            <a:ext cx="108012" cy="1097831"/>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7054056" y="1359870"/>
            <a:ext cx="2016224" cy="590931"/>
          </a:xfrm>
          <a:prstGeom prst="rect">
            <a:avLst/>
          </a:prstGeom>
          <a:noFill/>
          <a:ln>
            <a:solidFill>
              <a:srgbClr val="FF0000"/>
            </a:solidFill>
          </a:ln>
        </p:spPr>
        <p:txBody>
          <a:bodyPr wrap="square" rtlCol="0">
            <a:spAutoFit/>
          </a:bodyPr>
          <a:lstStyle/>
          <a:p>
            <a:r>
              <a:rPr lang="it-IT" sz="1200" dirty="0" smtClean="0"/>
              <a:t>The dispersion/volatility of substances is based on physical characteristics</a:t>
            </a:r>
            <a:endParaRPr lang="it-IT" sz="1200" dirty="0"/>
          </a:p>
        </p:txBody>
      </p:sp>
      <p:cxnSp>
        <p:nvCxnSpPr>
          <p:cNvPr id="11" name="Straight Arrow Connector 10"/>
          <p:cNvCxnSpPr>
            <a:stCxn id="6" idx="1"/>
          </p:cNvCxnSpPr>
          <p:nvPr/>
        </p:nvCxnSpPr>
        <p:spPr>
          <a:xfrm flipH="1">
            <a:off x="4279769" y="1655336"/>
            <a:ext cx="2774287" cy="480936"/>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7162068" y="3311637"/>
            <a:ext cx="1800200" cy="757130"/>
          </a:xfrm>
          <a:prstGeom prst="rect">
            <a:avLst/>
          </a:prstGeom>
          <a:noFill/>
          <a:ln>
            <a:solidFill>
              <a:schemeClr val="tx1"/>
            </a:solidFill>
          </a:ln>
        </p:spPr>
        <p:txBody>
          <a:bodyPr wrap="square" rtlCol="0">
            <a:spAutoFit/>
          </a:bodyPr>
          <a:lstStyle/>
          <a:p>
            <a:r>
              <a:rPr lang="it-IT" sz="1200" dirty="0" smtClean="0"/>
              <a:t>OEL </a:t>
            </a:r>
            <a:r>
              <a:rPr lang="it-IT" sz="1200" dirty="0" err="1" smtClean="0"/>
              <a:t>hazard</a:t>
            </a:r>
            <a:r>
              <a:rPr lang="it-IT" sz="1200" dirty="0"/>
              <a:t> </a:t>
            </a:r>
            <a:r>
              <a:rPr lang="it-IT" sz="1200" dirty="0" err="1" smtClean="0"/>
              <a:t>index</a:t>
            </a:r>
            <a:r>
              <a:rPr lang="it-IT" sz="1200" dirty="0" smtClean="0"/>
              <a:t> </a:t>
            </a:r>
          </a:p>
          <a:p>
            <a:r>
              <a:rPr lang="it-IT" sz="1200" dirty="0" smtClean="0"/>
              <a:t>based on CLP classification and a control band system</a:t>
            </a:r>
            <a:endParaRPr lang="it-IT" sz="1200"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7072" y="2136272"/>
            <a:ext cx="6676984" cy="386498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itle 2"/>
          <p:cNvSpPr>
            <a:spLocks noGrp="1"/>
          </p:cNvSpPr>
          <p:nvPr>
            <p:ph type="title"/>
          </p:nvPr>
        </p:nvSpPr>
        <p:spPr/>
        <p:txBody>
          <a:bodyPr/>
          <a:lstStyle/>
          <a:p>
            <a:r>
              <a:rPr lang="it-IT" sz="3200" dirty="0" smtClean="0">
                <a:solidFill>
                  <a:srgbClr val="002060"/>
                </a:solidFill>
              </a:rPr>
              <a:t>Estimated </a:t>
            </a:r>
            <a:r>
              <a:rPr lang="it-IT" sz="3200" dirty="0">
                <a:solidFill>
                  <a:srgbClr val="002060"/>
                </a:solidFill>
              </a:rPr>
              <a:t>E</a:t>
            </a:r>
            <a:r>
              <a:rPr lang="it-IT" sz="3200" dirty="0">
                <a:solidFill>
                  <a:srgbClr val="002060"/>
                </a:solidFill>
              </a:rPr>
              <a:t>xposure </a:t>
            </a:r>
            <a:r>
              <a:rPr lang="it-IT" sz="3200" dirty="0">
                <a:solidFill>
                  <a:srgbClr val="002060"/>
                </a:solidFill>
              </a:rPr>
              <a:t>C</a:t>
            </a:r>
            <a:r>
              <a:rPr lang="it-IT" sz="3200" dirty="0">
                <a:solidFill>
                  <a:srgbClr val="002060"/>
                </a:solidFill>
              </a:rPr>
              <a:t>oncentration</a:t>
            </a:r>
            <a:endParaRPr lang="en-US" sz="3200" dirty="0">
              <a:solidFill>
                <a:srgbClr val="002060"/>
              </a:solidFill>
            </a:endParaRPr>
          </a:p>
        </p:txBody>
      </p:sp>
    </p:spTree>
    <p:extLst>
      <p:ext uri="{BB962C8B-B14F-4D97-AF65-F5344CB8AC3E}">
        <p14:creationId xmlns:p14="http://schemas.microsoft.com/office/powerpoint/2010/main" val="41005520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Arrow Connector 5"/>
          <p:cNvCxnSpPr/>
          <p:nvPr/>
        </p:nvCxnSpPr>
        <p:spPr>
          <a:xfrm>
            <a:off x="3487918" y="2492896"/>
            <a:ext cx="1660146" cy="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7382172" y="1864871"/>
            <a:ext cx="1512168" cy="590931"/>
          </a:xfrm>
          <a:prstGeom prst="rect">
            <a:avLst/>
          </a:prstGeom>
          <a:noFill/>
          <a:ln>
            <a:solidFill>
              <a:srgbClr val="FF0000"/>
            </a:solidFill>
          </a:ln>
        </p:spPr>
        <p:txBody>
          <a:bodyPr wrap="square" rtlCol="0">
            <a:spAutoFit/>
          </a:bodyPr>
          <a:lstStyle/>
          <a:p>
            <a:r>
              <a:rPr lang="it-IT" dirty="0" smtClean="0"/>
              <a:t>Engineering controls </a:t>
            </a:r>
            <a:endParaRPr lang="it-IT" dirty="0"/>
          </a:p>
        </p:txBody>
      </p:sp>
      <p:cxnSp>
        <p:nvCxnSpPr>
          <p:cNvPr id="9" name="Straight Arrow Connector 8"/>
          <p:cNvCxnSpPr/>
          <p:nvPr/>
        </p:nvCxnSpPr>
        <p:spPr>
          <a:xfrm flipH="1" flipV="1">
            <a:off x="5740924" y="2708920"/>
            <a:ext cx="591165" cy="224164"/>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7410747" y="2708920"/>
            <a:ext cx="1512168" cy="923330"/>
          </a:xfrm>
          <a:prstGeom prst="rect">
            <a:avLst/>
          </a:prstGeom>
          <a:noFill/>
          <a:ln>
            <a:solidFill>
              <a:srgbClr val="FF0000"/>
            </a:solidFill>
          </a:ln>
        </p:spPr>
        <p:txBody>
          <a:bodyPr wrap="square" rtlCol="0">
            <a:spAutoFit/>
          </a:bodyPr>
          <a:lstStyle/>
          <a:p>
            <a:r>
              <a:rPr lang="it-IT" dirty="0" err="1" smtClean="0"/>
              <a:t>Estimated</a:t>
            </a:r>
            <a:r>
              <a:rPr lang="it-IT" dirty="0" smtClean="0"/>
              <a:t> </a:t>
            </a:r>
            <a:r>
              <a:rPr lang="it-IT" dirty="0" err="1" smtClean="0"/>
              <a:t>exposure</a:t>
            </a:r>
            <a:r>
              <a:rPr lang="it-IT" dirty="0" smtClean="0"/>
              <a:t> </a:t>
            </a:r>
            <a:r>
              <a:rPr lang="it-IT" dirty="0" err="1" smtClean="0"/>
              <a:t>concentration</a:t>
            </a:r>
            <a:endParaRPr lang="it-IT" dirty="0"/>
          </a:p>
        </p:txBody>
      </p:sp>
      <p:cxnSp>
        <p:nvCxnSpPr>
          <p:cNvPr id="23" name="Straight Arrow Connector 22"/>
          <p:cNvCxnSpPr/>
          <p:nvPr/>
        </p:nvCxnSpPr>
        <p:spPr>
          <a:xfrm>
            <a:off x="7173798" y="2821002"/>
            <a:ext cx="259181" cy="1182262"/>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7266731" y="3832448"/>
            <a:ext cx="1800200" cy="341632"/>
          </a:xfrm>
          <a:prstGeom prst="rect">
            <a:avLst/>
          </a:prstGeom>
          <a:noFill/>
          <a:ln>
            <a:solidFill>
              <a:schemeClr val="tx1"/>
            </a:solidFill>
          </a:ln>
        </p:spPr>
        <p:txBody>
          <a:bodyPr wrap="square" rtlCol="0">
            <a:spAutoFit/>
          </a:bodyPr>
          <a:lstStyle/>
          <a:p>
            <a:r>
              <a:rPr lang="it-IT" b="1" dirty="0" err="1" smtClean="0">
                <a:solidFill>
                  <a:srgbClr val="FF0000"/>
                </a:solidFill>
              </a:rPr>
              <a:t>Exposure</a:t>
            </a:r>
            <a:r>
              <a:rPr lang="it-IT" b="1" dirty="0" smtClean="0">
                <a:solidFill>
                  <a:srgbClr val="FF0000"/>
                </a:solidFill>
              </a:rPr>
              <a:t> </a:t>
            </a:r>
            <a:r>
              <a:rPr lang="it-IT" b="1" dirty="0" err="1" smtClean="0">
                <a:solidFill>
                  <a:srgbClr val="FF0000"/>
                </a:solidFill>
              </a:rPr>
              <a:t>index</a:t>
            </a:r>
            <a:endParaRPr lang="it-IT" b="1" dirty="0">
              <a:solidFill>
                <a:srgbClr val="FF0000"/>
              </a:solidFill>
            </a:endParaRP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1216057"/>
            <a:ext cx="6782586" cy="416664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4" name="Straight Arrow Connector 13"/>
          <p:cNvCxnSpPr/>
          <p:nvPr/>
        </p:nvCxnSpPr>
        <p:spPr>
          <a:xfrm>
            <a:off x="6237740" y="2518500"/>
            <a:ext cx="1296832" cy="864096"/>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4496586" y="2004767"/>
            <a:ext cx="3139038" cy="43204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it-IT" sz="3200" dirty="0">
                <a:solidFill>
                  <a:srgbClr val="002060"/>
                </a:solidFill>
              </a:rPr>
              <a:t>Estimated Exposure Concentration</a:t>
            </a:r>
            <a:endParaRPr lang="en-US" sz="3200" dirty="0"/>
          </a:p>
        </p:txBody>
      </p:sp>
    </p:spTree>
    <p:extLst>
      <p:ext uri="{BB962C8B-B14F-4D97-AF65-F5344CB8AC3E}">
        <p14:creationId xmlns:p14="http://schemas.microsoft.com/office/powerpoint/2010/main" val="1192729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Straight Arrow Connector 6"/>
          <p:cNvCxnSpPr>
            <a:endCxn id="8" idx="1"/>
          </p:cNvCxnSpPr>
          <p:nvPr/>
        </p:nvCxnSpPr>
        <p:spPr>
          <a:xfrm>
            <a:off x="4139952" y="2564904"/>
            <a:ext cx="2637920" cy="204091"/>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6777872" y="2348880"/>
            <a:ext cx="2268968" cy="840230"/>
          </a:xfrm>
          <a:prstGeom prst="rect">
            <a:avLst/>
          </a:prstGeom>
          <a:noFill/>
          <a:ln>
            <a:solidFill>
              <a:srgbClr val="FF0000"/>
            </a:solidFill>
          </a:ln>
        </p:spPr>
        <p:txBody>
          <a:bodyPr wrap="square" rtlCol="0">
            <a:spAutoFit/>
          </a:bodyPr>
          <a:lstStyle/>
          <a:p>
            <a:r>
              <a:rPr lang="it-IT" dirty="0" smtClean="0"/>
              <a:t>RI = SQR( OEL </a:t>
            </a:r>
            <a:r>
              <a:rPr lang="it-IT" dirty="0"/>
              <a:t>H</a:t>
            </a:r>
            <a:r>
              <a:rPr lang="it-IT" dirty="0" smtClean="0"/>
              <a:t>azard </a:t>
            </a:r>
            <a:r>
              <a:rPr lang="it-IT" dirty="0"/>
              <a:t>I</a:t>
            </a:r>
            <a:r>
              <a:rPr lang="it-IT" dirty="0" smtClean="0"/>
              <a:t>ndex * Exposure </a:t>
            </a:r>
            <a:r>
              <a:rPr lang="it-IT" dirty="0"/>
              <a:t>I</a:t>
            </a:r>
            <a:r>
              <a:rPr lang="it-IT" dirty="0" smtClean="0"/>
              <a:t>ndex )</a:t>
            </a:r>
            <a:endParaRPr lang="it-IT" dirty="0"/>
          </a:p>
        </p:txBody>
      </p:sp>
      <p:cxnSp>
        <p:nvCxnSpPr>
          <p:cNvPr id="11" name="Straight Arrow Connector 10"/>
          <p:cNvCxnSpPr/>
          <p:nvPr/>
        </p:nvCxnSpPr>
        <p:spPr>
          <a:xfrm>
            <a:off x="4955654" y="3573016"/>
            <a:ext cx="1296144" cy="7200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6777872" y="3321858"/>
            <a:ext cx="2220574" cy="1588127"/>
          </a:xfrm>
          <a:prstGeom prst="rect">
            <a:avLst/>
          </a:prstGeom>
          <a:noFill/>
          <a:ln>
            <a:solidFill>
              <a:srgbClr val="FF0000"/>
            </a:solidFill>
          </a:ln>
        </p:spPr>
        <p:txBody>
          <a:bodyPr wrap="square" rtlCol="0">
            <a:spAutoFit/>
          </a:bodyPr>
          <a:lstStyle/>
          <a:p>
            <a:r>
              <a:rPr lang="it-IT" dirty="0" smtClean="0"/>
              <a:t>Monitoring is required for </a:t>
            </a:r>
            <a:r>
              <a:rPr lang="it-IT" dirty="0" smtClean="0">
                <a:solidFill>
                  <a:srgbClr val="FF0000"/>
                </a:solidFill>
              </a:rPr>
              <a:t>High</a:t>
            </a:r>
            <a:r>
              <a:rPr lang="it-IT" dirty="0" smtClean="0"/>
              <a:t> or </a:t>
            </a:r>
            <a:r>
              <a:rPr lang="it-IT" dirty="0" smtClean="0">
                <a:solidFill>
                  <a:schemeClr val="tx2">
                    <a:lumMod val="75000"/>
                  </a:schemeClr>
                </a:solidFill>
              </a:rPr>
              <a:t>Moderate High </a:t>
            </a:r>
            <a:r>
              <a:rPr lang="it-IT" dirty="0" smtClean="0"/>
              <a:t>Risk classification = </a:t>
            </a:r>
            <a:r>
              <a:rPr lang="it-IT" b="1" dirty="0" smtClean="0">
                <a:solidFill>
                  <a:srgbClr val="FF0000"/>
                </a:solidFill>
              </a:rPr>
              <a:t>Outcome of the Risk Assessment</a:t>
            </a:r>
            <a:endParaRPr lang="it-IT" b="1" dirty="0">
              <a:solidFill>
                <a:srgbClr val="FF0000"/>
              </a:solidFill>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8792" y="1094420"/>
            <a:ext cx="6429080" cy="5029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Rectangle 1"/>
          <p:cNvSpPr/>
          <p:nvPr/>
        </p:nvSpPr>
        <p:spPr>
          <a:xfrm>
            <a:off x="636308" y="314920"/>
            <a:ext cx="7640425" cy="480131"/>
          </a:xfrm>
          <a:prstGeom prst="rect">
            <a:avLst/>
          </a:prstGeom>
        </p:spPr>
        <p:txBody>
          <a:bodyPr wrap="square">
            <a:spAutoFit/>
          </a:bodyPr>
          <a:lstStyle/>
          <a:p>
            <a:pPr algn="l"/>
            <a:r>
              <a:rPr lang="it-IT" sz="2800" dirty="0">
                <a:solidFill>
                  <a:srgbClr val="002060"/>
                </a:solidFill>
              </a:rPr>
              <a:t>Risk Index and Exposure Monitoring Prioritization</a:t>
            </a:r>
            <a:endParaRPr lang="it-IT" sz="2800" dirty="0">
              <a:solidFill>
                <a:srgbClr val="002060"/>
              </a:solidFill>
            </a:endParaRPr>
          </a:p>
        </p:txBody>
      </p:sp>
    </p:spTree>
    <p:extLst>
      <p:ext uri="{BB962C8B-B14F-4D97-AF65-F5344CB8AC3E}">
        <p14:creationId xmlns:p14="http://schemas.microsoft.com/office/powerpoint/2010/main" val="324755633"/>
      </p:ext>
    </p:extLst>
  </p:cSld>
  <p:clrMapOvr>
    <a:masterClrMapping/>
  </p:clrMapOvr>
  <p:timing>
    <p:tnLst>
      <p:par>
        <p:cTn id="1" dur="indefinite" restart="never" nodeType="tmRoot"/>
      </p:par>
    </p:tnLst>
  </p:timing>
</p:sld>
</file>

<file path=ppt/theme/theme1.xml><?xml version="1.0" encoding="utf-8"?>
<a:theme xmlns:a="http://schemas.openxmlformats.org/drawingml/2006/main" name="Training Content Template">
  <a:themeElements>
    <a:clrScheme name="AbbVie_PowerPoint_Template_Standard_2003 1">
      <a:dk1>
        <a:srgbClr val="070605"/>
      </a:dk1>
      <a:lt1>
        <a:srgbClr val="FFFFFF"/>
      </a:lt1>
      <a:dk2>
        <a:srgbClr val="DC8633"/>
      </a:dk2>
      <a:lt2>
        <a:srgbClr val="702082"/>
      </a:lt2>
      <a:accent1>
        <a:srgbClr val="7DA1C4"/>
      </a:accent1>
      <a:accent2>
        <a:srgbClr val="6BBBAE"/>
      </a:accent2>
      <a:accent3>
        <a:srgbClr val="FFFFFF"/>
      </a:accent3>
      <a:accent4>
        <a:srgbClr val="050403"/>
      </a:accent4>
      <a:accent5>
        <a:srgbClr val="BFCDDE"/>
      </a:accent5>
      <a:accent6>
        <a:srgbClr val="60A99D"/>
      </a:accent6>
      <a:hlink>
        <a:srgbClr val="84BD00"/>
      </a:hlink>
      <a:folHlink>
        <a:srgbClr val="0082BA"/>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AbbVie_PowerPoint_Template_Standard_2003 1">
        <a:dk1>
          <a:srgbClr val="070605"/>
        </a:dk1>
        <a:lt1>
          <a:srgbClr val="FFFFFF"/>
        </a:lt1>
        <a:dk2>
          <a:srgbClr val="DC8633"/>
        </a:dk2>
        <a:lt2>
          <a:srgbClr val="702082"/>
        </a:lt2>
        <a:accent1>
          <a:srgbClr val="7DA1C4"/>
        </a:accent1>
        <a:accent2>
          <a:srgbClr val="6BBBAE"/>
        </a:accent2>
        <a:accent3>
          <a:srgbClr val="FFFFFF"/>
        </a:accent3>
        <a:accent4>
          <a:srgbClr val="050403"/>
        </a:accent4>
        <a:accent5>
          <a:srgbClr val="BFCDDE"/>
        </a:accent5>
        <a:accent6>
          <a:srgbClr val="60A99D"/>
        </a:accent6>
        <a:hlink>
          <a:srgbClr val="84BD00"/>
        </a:hlink>
        <a:folHlink>
          <a:srgbClr val="0082B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AbbVie Design 2">
  <a:themeElements>
    <a:clrScheme name="AbbVie Design 2 1">
      <a:dk1>
        <a:srgbClr val="000000"/>
      </a:dk1>
      <a:lt1>
        <a:srgbClr val="FFFFFF"/>
      </a:lt1>
      <a:dk2>
        <a:srgbClr val="DC8633"/>
      </a:dk2>
      <a:lt2>
        <a:srgbClr val="702082"/>
      </a:lt2>
      <a:accent1>
        <a:srgbClr val="7DA1C4"/>
      </a:accent1>
      <a:accent2>
        <a:srgbClr val="6BBBAE"/>
      </a:accent2>
      <a:accent3>
        <a:srgbClr val="FFFFFF"/>
      </a:accent3>
      <a:accent4>
        <a:srgbClr val="000000"/>
      </a:accent4>
      <a:accent5>
        <a:srgbClr val="BFCDDE"/>
      </a:accent5>
      <a:accent6>
        <a:srgbClr val="60A99D"/>
      </a:accent6>
      <a:hlink>
        <a:srgbClr val="84BD00"/>
      </a:hlink>
      <a:folHlink>
        <a:srgbClr val="0082BA"/>
      </a:folHlink>
    </a:clrScheme>
    <a:fontScheme name="AbbVie Design 2">
      <a:majorFont>
        <a:latin typeface="Calibri"/>
        <a:ea typeface=""/>
        <a:cs typeface="Arial"/>
      </a:majorFont>
      <a:minorFont>
        <a:latin typeface="Calibri"/>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AbbVie Design 2 1">
        <a:dk1>
          <a:srgbClr val="000000"/>
        </a:dk1>
        <a:lt1>
          <a:srgbClr val="FFFFFF"/>
        </a:lt1>
        <a:dk2>
          <a:srgbClr val="DC8633"/>
        </a:dk2>
        <a:lt2>
          <a:srgbClr val="702082"/>
        </a:lt2>
        <a:accent1>
          <a:srgbClr val="7DA1C4"/>
        </a:accent1>
        <a:accent2>
          <a:srgbClr val="6BBBAE"/>
        </a:accent2>
        <a:accent3>
          <a:srgbClr val="FFFFFF"/>
        </a:accent3>
        <a:accent4>
          <a:srgbClr val="000000"/>
        </a:accent4>
        <a:accent5>
          <a:srgbClr val="BFCDDE"/>
        </a:accent5>
        <a:accent6>
          <a:srgbClr val="60A99D"/>
        </a:accent6>
        <a:hlink>
          <a:srgbClr val="84BD00"/>
        </a:hlink>
        <a:folHlink>
          <a:srgbClr val="0082BA"/>
        </a:folHlink>
      </a:clrScheme>
      <a:clrMap bg1="lt1" tx1="dk1" bg2="lt2" tx2="dk2" accent1="accent1" accent2="accent2" accent3="accent3" accent4="accent4" accent5="accent5" accent6="accent6" hlink="hlink" folHlink="folHlink"/>
    </a:extraClrScheme>
    <a:extraClrScheme>
      <a:clrScheme name="AbbVie Design 2 2">
        <a:dk1>
          <a:srgbClr val="070605"/>
        </a:dk1>
        <a:lt1>
          <a:srgbClr val="FFFFFF"/>
        </a:lt1>
        <a:dk2>
          <a:srgbClr val="DC8633"/>
        </a:dk2>
        <a:lt2>
          <a:srgbClr val="702082"/>
        </a:lt2>
        <a:accent1>
          <a:srgbClr val="7DA1C4"/>
        </a:accent1>
        <a:accent2>
          <a:srgbClr val="6BBBAE"/>
        </a:accent2>
        <a:accent3>
          <a:srgbClr val="FFFFFF"/>
        </a:accent3>
        <a:accent4>
          <a:srgbClr val="050403"/>
        </a:accent4>
        <a:accent5>
          <a:srgbClr val="BFCDDE"/>
        </a:accent5>
        <a:accent6>
          <a:srgbClr val="60A99D"/>
        </a:accent6>
        <a:hlink>
          <a:srgbClr val="84BD00"/>
        </a:hlink>
        <a:folHlink>
          <a:srgbClr val="0082BA"/>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B5EAB198AF7C3F419BC6093D268AF729" ma:contentTypeVersion="0" ma:contentTypeDescription="Create a new document." ma:contentTypeScope="" ma:versionID="0e46709c301f360052bb6a727db5d431">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A7D3F63-7918-44DB-AE38-3FADE285B592}">
  <ds:schemaRefs>
    <ds:schemaRef ds:uri="http://schemas.microsoft.com/sharepoint/v3/contenttype/forms"/>
  </ds:schemaRefs>
</ds:datastoreItem>
</file>

<file path=customXml/itemProps2.xml><?xml version="1.0" encoding="utf-8"?>
<ds:datastoreItem xmlns:ds="http://schemas.openxmlformats.org/officeDocument/2006/customXml" ds:itemID="{80E94ED9-5C4A-4D78-BBB0-168A0538B1E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EB2EF016-75FA-4E79-B0F4-DB0C844604CD}">
  <ds:schemaRefs>
    <ds:schemaRef ds:uri="http://schemas.openxmlformats.org/package/2006/metadata/core-properties"/>
    <ds:schemaRef ds:uri="http://purl.org/dc/terms/"/>
    <ds:schemaRef ds:uri="http://schemas.microsoft.com/office/2006/documentManagement/types"/>
    <ds:schemaRef ds:uri="http://schemas.microsoft.com/office/infopath/2007/PartnerControls"/>
    <ds:schemaRef ds:uri="http://purl.org/dc/dcmitype/"/>
    <ds:schemaRef ds:uri="http://purl.org/dc/elements/1.1/"/>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Training Content Template</Template>
  <TotalTime>10478</TotalTime>
  <Words>315</Words>
  <Application>Microsoft Office PowerPoint</Application>
  <PresentationFormat>On-screen Show (4:3)</PresentationFormat>
  <Paragraphs>59</Paragraphs>
  <Slides>13</Slides>
  <Notes>1</Notes>
  <HiddenSlides>0</HiddenSlides>
  <MMClips>0</MMClips>
  <ScaleCrop>false</ScaleCrop>
  <HeadingPairs>
    <vt:vector size="4" baseType="variant">
      <vt:variant>
        <vt:lpstr>Theme</vt:lpstr>
      </vt:variant>
      <vt:variant>
        <vt:i4>2</vt:i4>
      </vt:variant>
      <vt:variant>
        <vt:lpstr>Slide Titles</vt:lpstr>
      </vt:variant>
      <vt:variant>
        <vt:i4>13</vt:i4>
      </vt:variant>
    </vt:vector>
  </HeadingPairs>
  <TitlesOfParts>
    <vt:vector size="15" baseType="lpstr">
      <vt:lpstr>Training Content Template</vt:lpstr>
      <vt:lpstr>AbbVie Design 2</vt:lpstr>
      <vt:lpstr>An Example of A Risk Assessment Tool Nancy M. McClellan, M.P.H., CIH, CHMM </vt:lpstr>
      <vt:lpstr>Occupational Hygiene: A Simple Picture – A Challenging Process</vt:lpstr>
      <vt:lpstr>Exposure/Risk Assessment Tool (EA Tool)</vt:lpstr>
      <vt:lpstr>EA Tool Weighting</vt:lpstr>
      <vt:lpstr>EA Tool Weighting</vt:lpstr>
      <vt:lpstr>EA Tool Weighting</vt:lpstr>
      <vt:lpstr>Estimated Exposure Concentration</vt:lpstr>
      <vt:lpstr>Estimated Exposure Concentration</vt:lpstr>
      <vt:lpstr>PowerPoint Presentation</vt:lpstr>
      <vt:lpstr>PowerPoint Presentation</vt:lpstr>
      <vt:lpstr>Site Risk Index = Outcome of RA = Key Performance Indice </vt:lpstr>
      <vt:lpstr>PowerPoint Presentation</vt:lpstr>
      <vt:lpstr>To Build or to Buy, That is the Question</vt:lpstr>
    </vt:vector>
  </TitlesOfParts>
  <Company>Abbott Laboratories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AbbVie Occupational Health Program 2015 Goals and Strategies</dc:title>
  <dc:creator>mcclenm</dc:creator>
  <cp:lastModifiedBy>mcclenm</cp:lastModifiedBy>
  <cp:revision>43</cp:revision>
  <cp:lastPrinted>2015-02-04T23:11:02Z</cp:lastPrinted>
  <dcterms:created xsi:type="dcterms:W3CDTF">2015-01-20T17:18:01Z</dcterms:created>
  <dcterms:modified xsi:type="dcterms:W3CDTF">2015-02-11T16:48:14Z</dcterms:modified>
</cp:coreProperties>
</file>