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>
  <p:sldMasterIdLst>
    <p:sldMasterId id="2147483650" r:id="rId4"/>
  </p:sldMasterIdLst>
  <p:notesMasterIdLst>
    <p:notesMasterId r:id="rId11"/>
  </p:notesMasterIdLst>
  <p:handoutMasterIdLst>
    <p:handoutMasterId r:id="rId12"/>
  </p:handoutMasterIdLst>
  <p:sldIdLst>
    <p:sldId id="2229" r:id="rId5"/>
    <p:sldId id="2231" r:id="rId6"/>
    <p:sldId id="2232" r:id="rId7"/>
    <p:sldId id="2230" r:id="rId8"/>
    <p:sldId id="2233" r:id="rId9"/>
    <p:sldId id="2234" r:id="rId10"/>
  </p:sldIdLst>
  <p:sldSz cx="9144000" cy="6858000" type="screen4x3"/>
  <p:notesSz cx="7102475" cy="102330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AA"/>
    <a:srgbClr val="114890"/>
    <a:srgbClr val="00008C"/>
    <a:srgbClr val="000090"/>
    <a:srgbClr val="00008E"/>
    <a:srgbClr val="00009B"/>
    <a:srgbClr val="FF0033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845" autoAdjust="0"/>
  </p:normalViewPr>
  <p:slideViewPr>
    <p:cSldViewPr>
      <p:cViewPr>
        <p:scale>
          <a:sx n="70" d="100"/>
          <a:sy n="70" d="100"/>
        </p:scale>
        <p:origin x="-1386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7262"/>
    </p:cViewPr>
  </p:sorterViewPr>
  <p:notesViewPr>
    <p:cSldViewPr>
      <p:cViewPr varScale="1">
        <p:scale>
          <a:sx n="65" d="100"/>
          <a:sy n="65" d="100"/>
        </p:scale>
        <p:origin x="-1458" y="-102"/>
      </p:cViewPr>
      <p:guideLst>
        <p:guide orient="horz" pos="2241"/>
        <p:guide pos="30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6979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3176" y="-1587"/>
            <a:ext cx="3082716" cy="512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988" tIns="0" rIns="19988" bIns="0" numCol="1" anchor="t" anchorCtr="0" compatLnSpc="1">
            <a:prstTxWarp prst="textNoShape">
              <a:avLst/>
            </a:prstTxWarp>
          </a:bodyPr>
          <a:lstStyle>
            <a:lvl1pPr defTabSz="1025525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348" y="-1587"/>
            <a:ext cx="3082716" cy="512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988" tIns="0" rIns="19988" bIns="0" numCol="1" anchor="t" anchorCtr="0" compatLnSpc="1">
            <a:prstTxWarp prst="textNoShape">
              <a:avLst/>
            </a:prstTxWarp>
          </a:bodyPr>
          <a:lstStyle>
            <a:lvl1pPr algn="r" defTabSz="1025525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11238" y="785813"/>
            <a:ext cx="5080000" cy="3810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1811" y="4866521"/>
            <a:ext cx="5217269" cy="459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933" tIns="48300" rIns="99933" bIns="483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3176" y="9720343"/>
            <a:ext cx="3082716" cy="512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988" tIns="0" rIns="19988" bIns="0" numCol="1" anchor="b" anchorCtr="0" compatLnSpc="1">
            <a:prstTxWarp prst="textNoShape">
              <a:avLst/>
            </a:prstTxWarp>
          </a:bodyPr>
          <a:lstStyle>
            <a:lvl1pPr defTabSz="1025525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348" y="9720343"/>
            <a:ext cx="3082716" cy="512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988" tIns="0" rIns="19988" bIns="0" numCol="1" anchor="b" anchorCtr="0" compatLnSpc="1">
            <a:prstTxWarp prst="textNoShape">
              <a:avLst/>
            </a:prstTxWarp>
          </a:bodyPr>
          <a:lstStyle>
            <a:lvl1pPr algn="r" defTabSz="1025525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E05060A3-C470-4A41-B7FE-1D3CAF1FA0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7879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779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779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39800" algn="l" defTabSz="9779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14463" algn="l" defTabSz="9779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84363" algn="l" defTabSz="9779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 b="1">
                <a:solidFill>
                  <a:srgbClr val="000066"/>
                </a:solidFill>
                <a:latin typeface="Times New Roman" pitchFamily="18" charset="0"/>
              </a:defRPr>
            </a:lvl1pPr>
            <a:lvl2pPr marL="772371" indent="-297066">
              <a:defRPr sz="2500" b="1">
                <a:solidFill>
                  <a:srgbClr val="000066"/>
                </a:solidFill>
                <a:latin typeface="Times New Roman" pitchFamily="18" charset="0"/>
              </a:defRPr>
            </a:lvl2pPr>
            <a:lvl3pPr marL="1188263" indent="-237653">
              <a:defRPr sz="2500" b="1">
                <a:solidFill>
                  <a:srgbClr val="000066"/>
                </a:solidFill>
                <a:latin typeface="Times New Roman" pitchFamily="18" charset="0"/>
              </a:defRPr>
            </a:lvl3pPr>
            <a:lvl4pPr marL="1663568" indent="-237653">
              <a:defRPr sz="2500" b="1">
                <a:solidFill>
                  <a:srgbClr val="000066"/>
                </a:solidFill>
                <a:latin typeface="Times New Roman" pitchFamily="18" charset="0"/>
              </a:defRPr>
            </a:lvl4pPr>
            <a:lvl5pPr marL="2138873" indent="-237653">
              <a:defRPr sz="2500" b="1">
                <a:solidFill>
                  <a:srgbClr val="000066"/>
                </a:solidFill>
                <a:latin typeface="Times New Roman" pitchFamily="18" charset="0"/>
              </a:defRPr>
            </a:lvl5pPr>
            <a:lvl6pPr marL="2614178" indent="-237653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500" b="1">
                <a:solidFill>
                  <a:srgbClr val="000066"/>
                </a:solidFill>
                <a:latin typeface="Times New Roman" pitchFamily="18" charset="0"/>
              </a:defRPr>
            </a:lvl6pPr>
            <a:lvl7pPr marL="3089483" indent="-237653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500" b="1">
                <a:solidFill>
                  <a:srgbClr val="000066"/>
                </a:solidFill>
                <a:latin typeface="Times New Roman" pitchFamily="18" charset="0"/>
              </a:defRPr>
            </a:lvl7pPr>
            <a:lvl8pPr marL="3564788" indent="-237653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500" b="1">
                <a:solidFill>
                  <a:srgbClr val="000066"/>
                </a:solidFill>
                <a:latin typeface="Times New Roman" pitchFamily="18" charset="0"/>
              </a:defRPr>
            </a:lvl8pPr>
            <a:lvl9pPr marL="4040094" indent="-237653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500" b="1">
                <a:solidFill>
                  <a:srgbClr val="000066"/>
                </a:solidFill>
                <a:latin typeface="Times New Roman" pitchFamily="18" charset="0"/>
              </a:defRPr>
            </a:lvl9pPr>
          </a:lstStyle>
          <a:p>
            <a:fld id="{A2F29A82-185D-491A-94EF-8098D8EDA2C4}" type="slidenum">
              <a:rPr lang="en-GB" sz="1200" b="0">
                <a:solidFill>
                  <a:schemeClr val="tx1"/>
                </a:solidFill>
              </a:rPr>
              <a:pPr/>
              <a:t>1</a:t>
            </a:fld>
            <a:endParaRPr lang="en-GB" sz="1200" b="0">
              <a:solidFill>
                <a:schemeClr val="tx1"/>
              </a:solidFill>
            </a:endParaRPr>
          </a:p>
        </p:txBody>
      </p:sp>
      <p:sp>
        <p:nvSpPr>
          <p:cNvPr id="194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C4451-1BCE-43D8-98D8-C152399CE780}" type="datetime1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OHSS ©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37E35-6ADA-4178-8A69-46F831FC3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391F6-8B7C-4919-8FBE-6613F21CE80F}" type="datetime1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OHSS © 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43ED6-272D-42D7-8D9C-7141918153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CE70E-8AD4-4554-ABCD-C1EAEBF9128E}" type="datetime1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OHSS ©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02860-5473-4CF2-A7BC-FC3A83C746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260350"/>
            <a:ext cx="2057400" cy="5894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260350"/>
            <a:ext cx="6019800" cy="5894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33CB5-78C3-4C8E-98A2-17588A83A43C}" type="datetime1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OHSS ©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C99DA-DFD0-4943-8EEB-011C9E77AB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CED13-4B38-4B19-8551-8DBA25E2EC60}" type="datetime1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OHSS ©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895F6-C34F-40EF-A87A-5E5FD9D3B7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651C5-0D88-4E3C-835A-B94B01183893}" type="datetime1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OHSS © 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3EEDE-010C-4689-BFD9-368357B92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72B28-98AC-4AA8-A0FB-A060CA1B2450}" type="datetime1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OHSS ©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A355A-EA98-4F4E-A780-8B470735BB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2877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62877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286B6-5DBB-4982-A813-71A838B2AEE7}" type="datetime1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OHSS © 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5EC34-D505-481F-8FF6-CF23882E18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32557-43F4-47E1-9EFC-4DE3E5C675B7}" type="datetime1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OHSS © </a:t>
            </a:r>
          </a:p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BBB3D-ACA2-4773-847A-52B5B662D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5FFC1-F4A0-4CD1-81F5-001638BDC311}" type="datetime1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OHSS © 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30269-446E-455F-8EB4-8665DCC7D7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B831B-4D9E-4DFA-9F89-7FC02AD0F660}" type="datetime1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OHSS © </a:t>
            </a:r>
          </a:p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E6407-BFA0-406A-A131-5E8D767CA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6F149-DEDD-4231-825D-06F5F2D52C1D}" type="datetime1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OHSS © 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B1B2C-9677-438A-BF36-4360DE2FB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OHSS Safety Final"/>
          <p:cNvPicPr>
            <a:picLocks noChangeAspect="1" noChangeArrowheads="1"/>
          </p:cNvPicPr>
          <p:nvPr/>
        </p:nvPicPr>
        <p:blipFill>
          <a:blip r:embed="rId14" cstate="print">
            <a:lum bright="70000" contrast="-70000"/>
            <a:grayscl/>
          </a:blip>
          <a:srcRect/>
          <a:stretch>
            <a:fillRect/>
          </a:stretch>
        </p:blipFill>
        <p:spPr bwMode="auto">
          <a:xfrm>
            <a:off x="2219325" y="1423988"/>
            <a:ext cx="470376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260350"/>
            <a:ext cx="5905500" cy="936625"/>
          </a:xfrm>
          <a:prstGeom prst="rect">
            <a:avLst/>
          </a:prstGeom>
          <a:solidFill>
            <a:srgbClr val="11489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438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114890"/>
                </a:solidFill>
                <a:latin typeface="Arial" charset="0"/>
              </a:defRPr>
            </a:lvl1pPr>
          </a:lstStyle>
          <a:p>
            <a:pPr>
              <a:defRPr/>
            </a:pPr>
            <a:fld id="{BA14B3A1-90AD-4CD4-B902-D281C0828EDE}" type="datetime1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11438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79613" y="6245225"/>
            <a:ext cx="55451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114890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OHSS © </a:t>
            </a:r>
          </a:p>
          <a:p>
            <a:pPr>
              <a:defRPr/>
            </a:pPr>
            <a:endParaRPr lang="en-US"/>
          </a:p>
        </p:txBody>
      </p:sp>
      <p:sp>
        <p:nvSpPr>
          <p:cNvPr id="11438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11489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3AE887B-A27E-433E-BE82-81C8DA665B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Picture 13" descr="OHSS Safety Final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740650" y="260350"/>
            <a:ext cx="112236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rgbClr val="11489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rgbClr val="11489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rgbClr val="11489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11489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11489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11489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11489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11489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11489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4869160"/>
            <a:ext cx="7772400" cy="1470025"/>
          </a:xfrm>
          <a:noFill/>
        </p:spPr>
        <p:txBody>
          <a:bodyPr/>
          <a:lstStyle/>
          <a:p>
            <a:r>
              <a:rPr lang="en-GB" sz="5400" b="1" dirty="0" smtClean="0">
                <a:solidFill>
                  <a:schemeClr val="tx1"/>
                </a:solidFill>
              </a:rPr>
              <a:t/>
            </a:r>
            <a:br>
              <a:rPr lang="en-GB" sz="5400" b="1" dirty="0" smtClean="0">
                <a:solidFill>
                  <a:schemeClr val="tx1"/>
                </a:solidFill>
              </a:rPr>
            </a:br>
            <a:r>
              <a:rPr lang="en-GB" sz="5400" b="1" dirty="0" smtClean="0">
                <a:solidFill>
                  <a:schemeClr val="tx1"/>
                </a:solidFill>
              </a:rPr>
              <a:t/>
            </a:r>
            <a:br>
              <a:rPr lang="en-GB" sz="5400" b="1" dirty="0" smtClean="0">
                <a:solidFill>
                  <a:schemeClr val="tx1"/>
                </a:solidFill>
              </a:rPr>
            </a:br>
            <a:r>
              <a:rPr lang="en-GB" sz="5400" b="1" dirty="0" smtClean="0">
                <a:solidFill>
                  <a:schemeClr val="tx1"/>
                </a:solidFill>
              </a:rPr>
              <a:t/>
            </a:r>
            <a:br>
              <a:rPr lang="en-GB" sz="5400" b="1" dirty="0" smtClean="0">
                <a:solidFill>
                  <a:schemeClr val="tx1"/>
                </a:solidFill>
              </a:rPr>
            </a:br>
            <a:r>
              <a:rPr lang="en-GB" sz="5400" b="1" dirty="0" smtClean="0">
                <a:solidFill>
                  <a:schemeClr val="tx1"/>
                </a:solidFill>
              </a:rPr>
              <a:t/>
            </a:r>
            <a:br>
              <a:rPr lang="en-GB" sz="5400" b="1" dirty="0" smtClean="0">
                <a:solidFill>
                  <a:schemeClr val="tx1"/>
                </a:solidFill>
              </a:rPr>
            </a:br>
            <a:r>
              <a:rPr lang="en-GB" sz="5400" b="1" dirty="0" smtClean="0">
                <a:solidFill>
                  <a:schemeClr val="tx1"/>
                </a:solidFill>
              </a:rPr>
              <a:t/>
            </a:r>
            <a:br>
              <a:rPr lang="en-GB" sz="5400" b="1" dirty="0" smtClean="0">
                <a:solidFill>
                  <a:schemeClr val="tx1"/>
                </a:solidFill>
              </a:rPr>
            </a:br>
            <a:r>
              <a:rPr lang="en-GB" b="1" dirty="0" smtClean="0">
                <a:solidFill>
                  <a:schemeClr val="tx1"/>
                </a:solidFill>
              </a:rPr>
              <a:t/>
            </a:r>
            <a:br>
              <a:rPr lang="en-GB" b="1" dirty="0" smtClean="0">
                <a:solidFill>
                  <a:schemeClr val="tx1"/>
                </a:solidFill>
              </a:rPr>
            </a:br>
            <a:r>
              <a:rPr lang="en-GB" b="1" dirty="0" smtClean="0">
                <a:solidFill>
                  <a:schemeClr val="tx1"/>
                </a:solidFill>
              </a:rPr>
              <a:t/>
            </a:r>
            <a:br>
              <a:rPr lang="en-GB" b="1" dirty="0" smtClean="0">
                <a:solidFill>
                  <a:schemeClr val="tx1"/>
                </a:solidFill>
              </a:rPr>
            </a:br>
            <a:r>
              <a:rPr lang="en-GB" b="1" dirty="0" smtClean="0">
                <a:solidFill>
                  <a:schemeClr val="tx1"/>
                </a:solidFill>
              </a:rPr>
              <a:t/>
            </a:r>
            <a:br>
              <a:rPr lang="en-GB" b="1" dirty="0" smtClean="0">
                <a:solidFill>
                  <a:schemeClr val="tx1"/>
                </a:solidFill>
              </a:rPr>
            </a:br>
            <a:endParaRPr lang="en-GB" sz="2000" b="1" dirty="0" smtClean="0">
              <a:solidFill>
                <a:srgbClr val="000066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59632" y="764704"/>
            <a:ext cx="6400800" cy="1752600"/>
          </a:xfrm>
        </p:spPr>
        <p:txBody>
          <a:bodyPr/>
          <a:lstStyle/>
          <a:p>
            <a:r>
              <a:rPr lang="en-IE" sz="3600" dirty="0" smtClean="0"/>
              <a:t>Occupational Hygiene and Safety Services Limited</a:t>
            </a:r>
          </a:p>
          <a:p>
            <a:r>
              <a:rPr lang="en-IE" sz="3600" dirty="0" smtClean="0"/>
              <a:t>(OHSS)</a:t>
            </a:r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  <a:p>
            <a:r>
              <a:rPr lang="en-IE" dirty="0" smtClean="0"/>
              <a:t>Paul Foran &amp; Anthony Maunsell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159625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Indoor Air Quality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Offices</a:t>
            </a:r>
          </a:p>
          <a:p>
            <a:r>
              <a:rPr lang="en-IE" dirty="0" smtClean="0"/>
              <a:t>Hospital</a:t>
            </a:r>
            <a:r>
              <a:rPr lang="en-GB" dirty="0" smtClean="0"/>
              <a:t>s</a:t>
            </a:r>
          </a:p>
          <a:p>
            <a:endParaRPr lang="en-IE" dirty="0"/>
          </a:p>
          <a:p>
            <a:r>
              <a:rPr lang="en-IE" dirty="0" smtClean="0"/>
              <a:t>Ventilation, Exposure to contaminants</a:t>
            </a:r>
          </a:p>
          <a:p>
            <a:r>
              <a:rPr lang="en-IE" dirty="0" smtClean="0"/>
              <a:t>Temperature, Radiant temperature, Comfort factors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OHSS © 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895F6-C34F-40EF-A87A-5E5FD9D3B78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73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350" y="260350"/>
            <a:ext cx="5905500" cy="1440458"/>
          </a:xfrm>
        </p:spPr>
        <p:txBody>
          <a:bodyPr/>
          <a:lstStyle/>
          <a:p>
            <a:r>
              <a:rPr lang="en-IE" dirty="0" err="1" smtClean="0"/>
              <a:t>Chemcial</a:t>
            </a:r>
            <a:r>
              <a:rPr lang="en-IE" dirty="0" smtClean="0"/>
              <a:t> Exposure Monitoring and Risk 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988840"/>
            <a:ext cx="8229600" cy="4165898"/>
          </a:xfrm>
        </p:spPr>
        <p:txBody>
          <a:bodyPr/>
          <a:lstStyle/>
          <a:p>
            <a:r>
              <a:rPr lang="en-IE" dirty="0" smtClean="0"/>
              <a:t>Pharmaceutical</a:t>
            </a:r>
          </a:p>
          <a:p>
            <a:r>
              <a:rPr lang="en-IE" dirty="0" smtClean="0"/>
              <a:t>Engineering</a:t>
            </a:r>
          </a:p>
          <a:p>
            <a:r>
              <a:rPr lang="en-IE" dirty="0" smtClean="0"/>
              <a:t>Construction</a:t>
            </a:r>
          </a:p>
          <a:p>
            <a:r>
              <a:rPr lang="en-IE" dirty="0" smtClean="0"/>
              <a:t>Healthcare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OHSS © 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895F6-C34F-40EF-A87A-5E5FD9D3B78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146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Asbestos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OHSS © 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895F6-C34F-40EF-A87A-5E5FD9D3B78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420889"/>
            <a:ext cx="1573612" cy="3133774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924944"/>
            <a:ext cx="2439652" cy="2520000"/>
          </a:xfr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098" y="2924943"/>
            <a:ext cx="2454261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483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Construction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Training</a:t>
            </a:r>
          </a:p>
          <a:p>
            <a:r>
              <a:rPr lang="en-IE" dirty="0" smtClean="0"/>
              <a:t>Auditing</a:t>
            </a:r>
          </a:p>
          <a:p>
            <a:r>
              <a:rPr lang="en-IE" dirty="0" smtClean="0"/>
              <a:t>PSDP &amp; PSCS roles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OHSS © 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895F6-C34F-40EF-A87A-5E5FD9D3B78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89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smtClean="0"/>
              <a:t>Thank you!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Come see us at our stand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OHSS © 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895F6-C34F-40EF-A87A-5E5FD9D3B78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29521"/>
      </p:ext>
    </p:extLst>
  </p:cSld>
  <p:clrMapOvr>
    <a:masterClrMapping/>
  </p:clrMapOvr>
</p:sld>
</file>

<file path=ppt/theme/theme1.xml><?xml version="1.0" encoding="utf-8"?>
<a:theme xmlns:a="http://schemas.openxmlformats.org/drawingml/2006/main" name="PPT OHSS new">
  <a:themeElements>
    <a:clrScheme name="PPT OHSS ne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 OHSS ne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PT OHSS ne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OHSS ne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OHSS ne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OHSS ne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OHSS ne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OHSS ne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OHSS ne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OHSS ne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OHSS ne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OHSS ne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OHSS ne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OHSS ne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27100361D21C41B7AEC08748E6BB92" ma:contentTypeVersion="0" ma:contentTypeDescription="Create a new document." ma:contentTypeScope="" ma:versionID="adabda0e1a8168e242d3f058366da7e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BC1A4F-F218-478A-A627-2136BC0E76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321F3D-C56B-4610-85DD-637887CC16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457D046-275A-4948-83DA-A1EE919A917D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Module 12</Template>
  <TotalTime>27721</TotalTime>
  <Words>75</Words>
  <Application>Microsoft Office PowerPoint</Application>
  <PresentationFormat>On-screen Show (4:3)</PresentationFormat>
  <Paragraphs>40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PPT OHSS new</vt:lpstr>
      <vt:lpstr>        </vt:lpstr>
      <vt:lpstr>Indoor Air Quality</vt:lpstr>
      <vt:lpstr>Chemcial Exposure Monitoring and Risk Assessment</vt:lpstr>
      <vt:lpstr>Asbestos</vt:lpstr>
      <vt:lpstr>Construction</vt:lpstr>
      <vt:lpstr>Thank you!</vt:lpstr>
    </vt:vector>
  </TitlesOfParts>
  <Company>IOSH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Asbestos Briefing</dc:title>
  <dc:subject>Managing Safely</dc:subject>
  <dc:creator>paul Foran</dc:creator>
  <cp:keywords>asbestos</cp:keywords>
  <dc:description>Version 6.0 November 2003</dc:description>
  <cp:lastModifiedBy>Paul Foran</cp:lastModifiedBy>
  <cp:revision>697</cp:revision>
  <cp:lastPrinted>1999-08-24T10:37:19Z</cp:lastPrinted>
  <dcterms:created xsi:type="dcterms:W3CDTF">1995-06-17T23:31:02Z</dcterms:created>
  <dcterms:modified xsi:type="dcterms:W3CDTF">2015-03-03T07:21:13Z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0x0101008F27100361D21C41B7AEC08748E6BB92</vt:lpwstr>
  </property>
</Properties>
</file>